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7"/>
            <a:ext cx="8640960" cy="151216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Международных Рождественских образовательных чтений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904" y="1966697"/>
            <a:ext cx="42862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17541" y="3114512"/>
            <a:ext cx="741682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вызовы современности и духовный выбор человека»</a:t>
            </a:r>
          </a:p>
        </p:txBody>
      </p:sp>
    </p:spTree>
    <p:extLst>
      <p:ext uri="{BB962C8B-B14F-4D97-AF65-F5344CB8AC3E}">
        <p14:creationId xmlns:p14="http://schemas.microsoft.com/office/powerpoint/2010/main" val="326079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4005064"/>
            <a:ext cx="8784976" cy="2448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«Глобальный вызов современности и духовный выбор человека»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Нижние Серги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2022 г.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64704"/>
            <a:ext cx="295232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3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5" y="4005064"/>
            <a:ext cx="8198296" cy="2736304"/>
          </a:xfrm>
        </p:spPr>
        <p:txBody>
          <a:bodyPr/>
          <a:lstStyle/>
          <a:p>
            <a:pPr marL="45720" lvl="0" indent="0" algn="l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None/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Задачи: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выявление и распространение лучшего опыта в сфере церковно-общественного взаимодействия по организации духовно-нравственного и гражданско-патриотического воспитания и образования подрастающего поколения;</a:t>
            </a:r>
            <a:br>
              <a:rPr lang="ru-RU" sz="1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выявление и распространение лучшего опыта в сфере приобщения детей, подростков и молодежи к духовным, нравственным и гражданско-патриотическим ценностям.</a:t>
            </a:r>
            <a:br>
              <a:rPr lang="ru-RU" sz="1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b="0" dirty="0">
                <a:solidFill>
                  <a:prstClr val="black">
                    <a:lumMod val="75000"/>
                    <a:lumOff val="25000"/>
                  </a:prstClr>
                </a:solidFill>
                <a:effectLst/>
                <a:ea typeface="+mn-ea"/>
                <a:cs typeface="+mn-cs"/>
              </a:rPr>
              <a:t/>
            </a:r>
            <a:br>
              <a:rPr lang="ru-RU" sz="1400" b="0" dirty="0">
                <a:solidFill>
                  <a:prstClr val="black">
                    <a:lumMod val="75000"/>
                    <a:lumOff val="25000"/>
                  </a:prstClr>
                </a:solidFill>
                <a:effectLst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23928" y="351933"/>
            <a:ext cx="4282808" cy="3600400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400" b="1" dirty="0" smtClean="0">
              <a:solidFill>
                <a:srgbClr val="0070C0"/>
              </a:solidFill>
              <a:latin typeface="Times New Roman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400" b="1" dirty="0">
              <a:solidFill>
                <a:srgbClr val="0070C0"/>
              </a:solidFill>
              <a:latin typeface="Times New Roman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Цель:</a:t>
            </a:r>
            <a:endParaRPr lang="ru-RU" sz="2400" b="1" dirty="0">
              <a:solidFill>
                <a:srgbClr val="0070C0"/>
              </a:solidFill>
              <a:latin typeface="Times New Roman"/>
              <a:ea typeface="Calibri"/>
              <a:cs typeface="Times New Roman"/>
            </a:endParaRPr>
          </a:p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Актуализация 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вопросов в сфере духовно-нравственного воспитания и образования подрастающего поколения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600400" cy="373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9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</TotalTime>
  <Words>49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Задачи: - выявление и распространение лучшего опыта в сфере церковно-общественного взаимодействия по организации духовно-нравственного и гражданско-патриотического воспитания и образования подрастающего поколения; - выявление и распространение лучшего опыта в сфере приобщения детей, подростков и молодежи к духовным, нравственным и гражданско-патриотическим ценностям.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Дунаев</dc:creator>
  <cp:lastModifiedBy>Пользователь</cp:lastModifiedBy>
  <cp:revision>3</cp:revision>
  <dcterms:created xsi:type="dcterms:W3CDTF">2022-11-27T15:56:09Z</dcterms:created>
  <dcterms:modified xsi:type="dcterms:W3CDTF">2022-11-28T14:16:39Z</dcterms:modified>
</cp:coreProperties>
</file>