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Отчет по празднику 1 сентября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Праздник провела и отчет подготовила: </a:t>
            </a:r>
            <a:r>
              <a:rPr lang="ru-RU" dirty="0" smtClean="0"/>
              <a:t>педагог-организатор </a:t>
            </a:r>
            <a:r>
              <a:rPr lang="ru-RU" dirty="0" err="1" smtClean="0"/>
              <a:t>Вараксина</a:t>
            </a:r>
            <a:r>
              <a:rPr lang="ru-RU" dirty="0" smtClean="0"/>
              <a:t> </a:t>
            </a:r>
            <a:r>
              <a:rPr lang="ru-RU" dirty="0" smtClean="0"/>
              <a:t>Галина Александровна. 01.09.2018 год.</a:t>
            </a:r>
          </a:p>
          <a:p>
            <a:endParaRPr lang="ru-RU" dirty="0"/>
          </a:p>
        </p:txBody>
      </p:sp>
      <p:pic>
        <p:nvPicPr>
          <p:cNvPr id="1026" name="Picture 2" descr="ÐÑÐ¸ÑÐ¸Ð°Ð»ÑÐ½ÑÐ¹ ÑÐ°Ð¹Ñ ÐÐ»ÐµÐ½Ð¾Ð²ÑÐºÐ¾Ð¹ ÐÐµÑÑÐºÐ¸Ð¹ ÑÐºÐ¾Ð»Ñ Ð¸ÑÐºÑÑÑÑ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Преподавателей </a:t>
            </a:r>
            <a:r>
              <a:rPr lang="ru-RU" sz="2400" dirty="0" smtClean="0"/>
              <a:t>поддержал родительский комитет, мысли которого озвучила Смирнова Маргарита Сергеевна.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leksei\Desktop\МУЗЫКАЛКА\1 сентября\IMG_20180901_103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Ну вот и подошёл к концу наш праздник День Знаний. Праздник подготовила педагог-организатор </a:t>
            </a:r>
            <a:r>
              <a:rPr lang="ru-RU" sz="2400" dirty="0" err="1" smtClean="0"/>
              <a:t>Вараксина</a:t>
            </a:r>
            <a:r>
              <a:rPr lang="ru-RU" sz="2400" dirty="0" smtClean="0"/>
              <a:t> Галина Александровна.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Aleksei\Desktop\МУЗЫКАЛКА\1 сентября\IMG_20180901_104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4384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Праздник проходил в </a:t>
            </a:r>
            <a:r>
              <a:rPr lang="ru-RU" sz="3200" dirty="0" err="1" smtClean="0"/>
              <a:t>кленовском</a:t>
            </a:r>
            <a:r>
              <a:rPr lang="ru-RU" sz="3200" dirty="0" smtClean="0"/>
              <a:t> Доме Культуры  посвящённый дню знаний 1 сентября в 10:00 утра.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662312" cy="42467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71" y="1828800"/>
            <a:ext cx="6515858" cy="4342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Наши ведущие: Быкова Наталья и </a:t>
            </a:r>
            <a:r>
              <a:rPr lang="ru-RU" sz="2400" dirty="0" err="1" smtClean="0"/>
              <a:t>Клинов</a:t>
            </a:r>
            <a:r>
              <a:rPr lang="ru-RU" sz="2400" dirty="0" smtClean="0"/>
              <a:t> Александр, ученики 9 класса</a:t>
            </a:r>
            <a:endParaRPr lang="ru-RU" sz="2400" dirty="0"/>
          </a:p>
        </p:txBody>
      </p:sp>
      <p:pic>
        <p:nvPicPr>
          <p:cNvPr id="4" name="Содержимое 3" descr="IMG_20180901_100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61678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нас были интересные конкурсы, которые всех заинтересовали, участвовали дети двух отделений: </a:t>
            </a:r>
            <a:r>
              <a:rPr lang="ru-RU" sz="2000" dirty="0" smtClean="0"/>
              <a:t>музыкальное </a:t>
            </a:r>
            <a:r>
              <a:rPr lang="ru-RU" sz="2000" dirty="0" smtClean="0"/>
              <a:t>и </a:t>
            </a:r>
            <a:r>
              <a:rPr lang="ru-RU" sz="2000" dirty="0" smtClean="0"/>
              <a:t>художественное. победила </a:t>
            </a:r>
            <a:r>
              <a:rPr lang="ru-RU" sz="2000" dirty="0" smtClean="0"/>
              <a:t>дружба.</a:t>
            </a:r>
            <a:endParaRPr lang="ru-RU" sz="2000" dirty="0"/>
          </a:p>
        </p:txBody>
      </p:sp>
      <p:pic>
        <p:nvPicPr>
          <p:cNvPr id="4" name="Содержимое 3" descr="IMG_20180901_102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1"/>
            <a:ext cx="3794478" cy="2286000"/>
          </a:xfrm>
        </p:spPr>
      </p:pic>
      <p:pic>
        <p:nvPicPr>
          <p:cNvPr id="1026" name="Picture 2" descr="C:\Users\Aleksei\Desktop\МУЗЫКАЛКА\1 сентября\1535786847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3810000" cy="2286000"/>
          </a:xfrm>
          <a:prstGeom prst="rect">
            <a:avLst/>
          </a:prstGeom>
          <a:noFill/>
        </p:spPr>
      </p:pic>
      <p:pic>
        <p:nvPicPr>
          <p:cNvPr id="1027" name="Picture 3" descr="C:\Users\Aleksei\Desktop\МУЗЫКАЛКА\1 сентября\IMG_20180901_102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733800" cy="2209800"/>
          </a:xfrm>
          <a:prstGeom prst="rect">
            <a:avLst/>
          </a:prstGeom>
          <a:noFill/>
        </p:spPr>
      </p:pic>
      <p:pic>
        <p:nvPicPr>
          <p:cNvPr id="1031" name="Picture 7" descr="C:\Users\Aleksei\Desktop\МУЗЫКАЛКА\1 сентября\IMG_20180901_101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14800"/>
            <a:ext cx="37338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Дети музыкального отделения показывали, чему они научились за </a:t>
            </a:r>
            <a:r>
              <a:rPr lang="ru-RU" sz="2400" dirty="0" smtClean="0"/>
              <a:t>время </a:t>
            </a:r>
            <a:r>
              <a:rPr lang="ru-RU" sz="2400" dirty="0" err="1" smtClean="0"/>
              <a:t>обучениЯ</a:t>
            </a:r>
            <a:r>
              <a:rPr lang="ru-RU" sz="2400" dirty="0" smtClean="0"/>
              <a:t> в детской школе искусств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leksei\Desktop\МУЗЫКАЛКА\1 сентября\IMG_20180901_100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191000" cy="3200400"/>
          </a:xfrm>
          <a:prstGeom prst="rect">
            <a:avLst/>
          </a:prstGeom>
          <a:noFill/>
        </p:spPr>
      </p:pic>
      <p:pic>
        <p:nvPicPr>
          <p:cNvPr id="2051" name="Picture 3" descr="C:\Users\Aleksei\Desktop\МУЗЫКАЛКА\1 сентября\IMG_20180901_103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 нашим юным музыкантам присоединилась Луткова </a:t>
            </a:r>
            <a:r>
              <a:rPr lang="ru-RU" sz="2400" dirty="0" smtClean="0"/>
              <a:t>Татьяна </a:t>
            </a:r>
            <a:r>
              <a:rPr lang="ru-RU" sz="2400" dirty="0" err="1" smtClean="0"/>
              <a:t>николаевна</a:t>
            </a:r>
            <a:r>
              <a:rPr lang="ru-RU" sz="2400" dirty="0" smtClean="0"/>
              <a:t>, преподаватель вокала, которая </a:t>
            </a:r>
            <a:r>
              <a:rPr lang="ru-RU" sz="2400" dirty="0" smtClean="0"/>
              <a:t>уже </a:t>
            </a:r>
            <a:r>
              <a:rPr lang="ru-RU" sz="2400" dirty="0" smtClean="0"/>
              <a:t>долгое время  </a:t>
            </a:r>
            <a:r>
              <a:rPr lang="ru-RU" sz="2400" dirty="0" smtClean="0"/>
              <a:t>выступает на всех праздниках.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leksei\Desktop\МУЗЫКАЛКА\1 сентября\IMG_20180901_10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7719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Дети художественного отделения подготовили вашему вниманию выставку рисунков, которые они сделали на </a:t>
            </a:r>
            <a:r>
              <a:rPr lang="ru-RU" sz="2400" dirty="0" err="1" smtClean="0"/>
              <a:t>пленЭре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leksei\Desktop\МУЗЫКАЛКА\1 сентября\IMG_20180901_104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3820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Директор детской школы искусств Бажутина Людмила Васильевна </a:t>
            </a:r>
            <a:r>
              <a:rPr lang="ru-RU" sz="2400" dirty="0" smtClean="0"/>
              <a:t>выразила </a:t>
            </a:r>
            <a:r>
              <a:rPr lang="ru-RU" sz="2400" dirty="0" smtClean="0"/>
              <a:t>несколько </a:t>
            </a:r>
            <a:r>
              <a:rPr lang="ru-RU" sz="2400" dirty="0" smtClean="0"/>
              <a:t>пожеланий </a:t>
            </a:r>
            <a:r>
              <a:rPr lang="ru-RU" sz="2400" dirty="0" smtClean="0"/>
              <a:t>нашим маленьким первоклассникам и старшим ученикам.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leksei\Desktop\МУЗЫКАЛКА\1 сентября\IMG_20180901_10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458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 ней присоединилась </a:t>
            </a:r>
            <a:r>
              <a:rPr lang="ru-RU" sz="2400" dirty="0" err="1" smtClean="0"/>
              <a:t>Ефименко</a:t>
            </a:r>
            <a:r>
              <a:rPr lang="ru-RU" sz="2400" dirty="0" smtClean="0"/>
              <a:t> Лариса Николаевна, которая напомнила нам о правилах дорожного ведения и пожарной безопасности.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Aleksei\Desktop\МУЗЫКАЛКА\1 сентября\IMG_20180901_103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534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188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Franklin Gothic Medium</vt:lpstr>
      <vt:lpstr>Wingdings 2</vt:lpstr>
      <vt:lpstr>Трек</vt:lpstr>
      <vt:lpstr>Отчет по празднику 1 сентября </vt:lpstr>
      <vt:lpstr>Праздник проходил в кленовском Доме Культуры  посвящённый дню знаний 1 сентября в 10:00 утра.</vt:lpstr>
      <vt:lpstr>Наши ведущие: Быкова Наталья и Клинов Александр, ученики 9 класса</vt:lpstr>
      <vt:lpstr>У нас были интересные конкурсы, которые всех заинтересовали, участвовали дети двух отделений: музыкальное и художественное. победила дружба.</vt:lpstr>
      <vt:lpstr>Дети музыкального отделения показывали, чему они научились за время обучениЯ в детской школе искусств</vt:lpstr>
      <vt:lpstr>К нашим юным музыкантам присоединилась Луткова Татьяна николаевна, преподаватель вокала, которая уже долгое время  выступает на всех праздниках. </vt:lpstr>
      <vt:lpstr>Дети художественного отделения подготовили вашему вниманию выставку рисунков, которые они сделали на пленЭре.</vt:lpstr>
      <vt:lpstr>Директор детской школы искусств Бажутина Людмила Васильевна выразила несколько пожеланий нашим маленьким первоклассникам и старшим ученикам. </vt:lpstr>
      <vt:lpstr>К ней присоединилась Ефименко Лариса Николаевна, которая напомнила нам о правилах дорожного ведения и пожарной безопасности.</vt:lpstr>
      <vt:lpstr>Преподавателей поддержал родительский комитет, мысли которого озвучила Смирнова Маргарита Сергеевна.</vt:lpstr>
      <vt:lpstr>Ну вот и подошёл к концу наш праздник День Знаний. Праздник подготовила педагог-организатор Вараксина Галина Александровна.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празднику 1 сентября </dc:title>
  <dc:creator>Aleksei</dc:creator>
  <cp:lastModifiedBy>User</cp:lastModifiedBy>
  <cp:revision>14</cp:revision>
  <dcterms:created xsi:type="dcterms:W3CDTF">2018-09-02T08:02:30Z</dcterms:created>
  <dcterms:modified xsi:type="dcterms:W3CDTF">2018-09-11T06:43:32Z</dcterms:modified>
</cp:coreProperties>
</file>