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0" r:id="rId5"/>
    <p:sldId id="261" r:id="rId6"/>
    <p:sldId id="267" r:id="rId7"/>
    <p:sldId id="26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1402-74BC-4D35-9D31-CE11AA6922C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B80A-5F21-45BF-8516-7AC948F015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072494" cy="3243285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>Непроизводственный травматизм – железная дорога – зона повышенной опасности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8072494" cy="2643206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 безопасности на железнодорожном транспорте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61051" r="-32597" b="9180"/>
          <a:stretch>
            <a:fillRect/>
          </a:stretch>
        </p:blipFill>
        <p:spPr bwMode="auto">
          <a:xfrm>
            <a:off x="-1" y="142852"/>
            <a:ext cx="104986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65006"/>
            <a:ext cx="8858311" cy="66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ты позаботишься о своей безопасности, соблюдая простые правила, а так же, проявишь бдительность и заботу, по отношению к окружающим, то никто не погибнет под колёсами поезда или электрички. Никто не потеряет близкого человека и, самое главное, ты не потеряешь возможность жить!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effectLst/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Уважаемые родители и ученики просим обратить Ваше внимание на следующую информацию!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5016"/>
            <a:ext cx="4071966" cy="714380"/>
          </a:xfrm>
          <a:solidFill>
            <a:srgbClr val="FF0000"/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У поезда очень  высокая скорость, он не сможет остановиться мгновенно. ПЕРЕХОДИ ПУТИ ТОЛЬКО В РАЗРЕШЕННЫХ МЕСТАХ!!!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715016"/>
            <a:ext cx="4214842" cy="711200"/>
          </a:xfrm>
          <a:solidFill>
            <a:srgbClr val="FF0000"/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СНИМИ НАУШНИКИ И КАПЮШОН ПРИ ПЕРЕХОДЕ ЖЕЛЕЗНОДОРОЖНЫХ ПУТЕЙ!  Они мешают заметить поезд!</a:t>
            </a:r>
            <a:endParaRPr lang="ru-RU" sz="1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981" t="19156" r="43985" b="24240"/>
          <a:stretch>
            <a:fillRect/>
          </a:stretch>
        </p:blipFill>
        <p:spPr bwMode="auto">
          <a:xfrm>
            <a:off x="571472" y="1571612"/>
            <a:ext cx="3929090" cy="411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5802" t="19156" r="43960" b="24240"/>
          <a:stretch>
            <a:fillRect/>
          </a:stretch>
        </p:blipFill>
        <p:spPr bwMode="auto">
          <a:xfrm>
            <a:off x="4572000" y="1643050"/>
            <a:ext cx="4286280" cy="40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747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Железная дорога является зоной повышенной опасности.</a:t>
            </a:r>
            <a:br>
              <a:rPr lang="ru-RU" sz="2400" b="1" dirty="0" smtClean="0"/>
            </a:br>
            <a:r>
              <a:rPr lang="ru-RU" sz="2400" b="1" dirty="0" smtClean="0"/>
              <a:t>Находясь на территории железнодорожного транспорта, необходимо знать и точно соблюдать правила безопасного поведения.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000768"/>
            <a:ext cx="4040188" cy="639762"/>
          </a:xfrm>
          <a:solidFill>
            <a:srgbClr val="FF0000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Проезд на крышах и подножках вагона опасен и может стоить жизни!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6000768"/>
            <a:ext cx="4041775" cy="639762"/>
          </a:xfrm>
          <a:solidFill>
            <a:srgbClr val="FF0000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Приближаться к проводам меньше чем на два метра – смертельно опасно!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42358"/>
          <a:stretch>
            <a:fillRect/>
          </a:stretch>
        </p:blipFill>
        <p:spPr bwMode="auto">
          <a:xfrm>
            <a:off x="428596" y="1571612"/>
            <a:ext cx="4043363" cy="442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43480"/>
          <a:stretch>
            <a:fillRect/>
          </a:stretch>
        </p:blipFill>
        <p:spPr bwMode="auto">
          <a:xfrm>
            <a:off x="4643438" y="1571612"/>
            <a:ext cx="4141817" cy="444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Будьте бдительными находясь в близи объектов железнодорожного транспорта, беречь свою жизнь и предупреждать об угрозах окружающих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3362" cy="639762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Расскажи детям о правилах поведения на железной дороге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535113"/>
            <a:ext cx="4214842" cy="639762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Будьте внимательны к детям на железной дороге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24869"/>
          <a:stretch>
            <a:fillRect/>
          </a:stretch>
        </p:blipFill>
        <p:spPr bwMode="auto">
          <a:xfrm>
            <a:off x="474727" y="2174875"/>
            <a:ext cx="4025835" cy="427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24869"/>
          <a:stretch>
            <a:fillRect/>
          </a:stretch>
        </p:blipFill>
        <p:spPr bwMode="auto">
          <a:xfrm>
            <a:off x="4714876" y="2174875"/>
            <a:ext cx="4222605" cy="42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Жить хочешь?</a:t>
            </a:r>
            <a:br>
              <a:rPr lang="ru-RU" sz="2800" b="1" dirty="0" smtClean="0"/>
            </a:br>
            <a:r>
              <a:rPr lang="ru-RU" sz="2800" b="1" dirty="0" smtClean="0"/>
              <a:t>Задай себе этот вопрос, оказавшись рядом с железной дорогой</a:t>
            </a:r>
            <a:endParaRPr lang="ru-RU" sz="2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771"/>
          <a:stretch>
            <a:fillRect/>
          </a:stretch>
        </p:blipFill>
        <p:spPr bwMode="auto">
          <a:xfrm>
            <a:off x="428596" y="1456303"/>
            <a:ext cx="8258204" cy="51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Но не стоит забывать, что железная дорога – зона повышенной опасности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643578"/>
            <a:ext cx="4040188" cy="822317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Переходи железнодорожные пути только по пешеходным переходам, мостам и тоннелям!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643578"/>
            <a:ext cx="4041775" cy="822317"/>
          </a:xfrm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 заходи за линию безопасности! Будь осторожен на платформе!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6611"/>
          <a:stretch>
            <a:fillRect/>
          </a:stretch>
        </p:blipFill>
        <p:spPr bwMode="auto">
          <a:xfrm>
            <a:off x="500034" y="1428736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16850"/>
          <a:stretch>
            <a:fillRect/>
          </a:stretch>
        </p:blipFill>
        <p:spPr bwMode="auto">
          <a:xfrm>
            <a:off x="4643438" y="1428736"/>
            <a:ext cx="40417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Напоминаем, что железнодорожные пути являются объектами повышенной опасности. Находясь на них, вы подвергаете свою жизнь риску.</a:t>
            </a:r>
            <a:endParaRPr lang="ru-R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89" y="1428736"/>
            <a:ext cx="4480151" cy="5072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3480"/>
            <a:ext cx="4143404" cy="50915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7743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Непроизводственный травматизм – железная дорога – зона повышенной опасности</vt:lpstr>
      <vt:lpstr>Слайд 2</vt:lpstr>
      <vt:lpstr>Уважаемые родители и ученики просим обратить Ваше внимание на следующую информацию!</vt:lpstr>
      <vt:lpstr>Железная дорога является зоной повышенной опасности. Находясь на территории железнодорожного транспорта, необходимо знать и точно соблюдать правила безопасного поведения.</vt:lpstr>
      <vt:lpstr>Будьте бдительными находясь в близи объектов железнодорожного транспорта, беречь свою жизнь и предупреждать об угрозах окружающих</vt:lpstr>
      <vt:lpstr>Жить хочешь? Задай себе этот вопрос, оказавшись рядом с железной дорогой</vt:lpstr>
      <vt:lpstr>Но не стоит забывать, что железная дорога – зона повышенной опасности</vt:lpstr>
      <vt:lpstr>Напоминаем, что железнодорожные пути являются объектами повышенной опасности. Находясь на них, вы подвергаете свою жизнь риску.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2018-05-08T17:08:51Z</dcterms:created>
  <dcterms:modified xsi:type="dcterms:W3CDTF">2018-05-08T19:35:46Z</dcterms:modified>
</cp:coreProperties>
</file>