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50"/>
  </p:notesMasterIdLst>
  <p:sldIdLst>
    <p:sldId id="262" r:id="rId2"/>
    <p:sldId id="497" r:id="rId3"/>
    <p:sldId id="499" r:id="rId4"/>
    <p:sldId id="356" r:id="rId5"/>
    <p:sldId id="398" r:id="rId6"/>
    <p:sldId id="399" r:id="rId7"/>
    <p:sldId id="400" r:id="rId8"/>
    <p:sldId id="303" r:id="rId9"/>
    <p:sldId id="304" r:id="rId10"/>
    <p:sldId id="275" r:id="rId11"/>
    <p:sldId id="276" r:id="rId12"/>
    <p:sldId id="277" r:id="rId13"/>
    <p:sldId id="278" r:id="rId14"/>
    <p:sldId id="279" r:id="rId15"/>
    <p:sldId id="280" r:id="rId16"/>
    <p:sldId id="364" r:id="rId17"/>
    <p:sldId id="402" r:id="rId18"/>
    <p:sldId id="401" r:id="rId19"/>
    <p:sldId id="351" r:id="rId20"/>
    <p:sldId id="443" r:id="rId21"/>
    <p:sldId id="452" r:id="rId22"/>
    <p:sldId id="453" r:id="rId23"/>
    <p:sldId id="454" r:id="rId24"/>
    <p:sldId id="455" r:id="rId25"/>
    <p:sldId id="456" r:id="rId26"/>
    <p:sldId id="425" r:id="rId27"/>
    <p:sldId id="428" r:id="rId28"/>
    <p:sldId id="429" r:id="rId29"/>
    <p:sldId id="430" r:id="rId30"/>
    <p:sldId id="431" r:id="rId31"/>
    <p:sldId id="432" r:id="rId32"/>
    <p:sldId id="433" r:id="rId33"/>
    <p:sldId id="434" r:id="rId34"/>
    <p:sldId id="423" r:id="rId35"/>
    <p:sldId id="444" r:id="rId36"/>
    <p:sldId id="445" r:id="rId37"/>
    <p:sldId id="446" r:id="rId38"/>
    <p:sldId id="441" r:id="rId39"/>
    <p:sldId id="457" r:id="rId40"/>
    <p:sldId id="458" r:id="rId41"/>
    <p:sldId id="459" r:id="rId42"/>
    <p:sldId id="438" r:id="rId43"/>
    <p:sldId id="439" r:id="rId44"/>
    <p:sldId id="424" r:id="rId45"/>
    <p:sldId id="427" r:id="rId46"/>
    <p:sldId id="449" r:id="rId47"/>
    <p:sldId id="450" r:id="rId48"/>
    <p:sldId id="343" r:id="rId4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43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A3FC6B-B872-4678-8FDA-CEC3BB8ABE9C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C2FA66A2-92E1-4002-AF75-B92D790F91CA}">
      <dgm:prSet phldrT="[Текст]"/>
      <dgm:spPr>
        <a:solidFill>
          <a:schemeClr val="accent2">
            <a:alpha val="90000"/>
          </a:schemeClr>
        </a:solidFill>
      </dgm:spPr>
      <dgm:t>
        <a:bodyPr/>
        <a:lstStyle/>
        <a:p>
          <a:r>
            <a:rPr lang="ru-RU" b="1" dirty="0"/>
            <a:t>Агрессивное поведение</a:t>
          </a:r>
        </a:p>
      </dgm:t>
    </dgm:pt>
    <dgm:pt modelId="{14BC8844-F8A4-4400-AA83-2B39DE86428E}" type="parTrans" cxnId="{3E28E92E-C4DF-4D55-A17E-29EAF5B9F1C1}">
      <dgm:prSet/>
      <dgm:spPr/>
      <dgm:t>
        <a:bodyPr/>
        <a:lstStyle/>
        <a:p>
          <a:endParaRPr lang="ru-RU"/>
        </a:p>
      </dgm:t>
    </dgm:pt>
    <dgm:pt modelId="{DCD67E1F-1F92-427D-BAFC-D5E7084BB8B9}" type="sibTrans" cxnId="{3E28E92E-C4DF-4D55-A17E-29EAF5B9F1C1}">
      <dgm:prSet/>
      <dgm:spPr/>
      <dgm:t>
        <a:bodyPr/>
        <a:lstStyle/>
        <a:p>
          <a:endParaRPr lang="ru-RU"/>
        </a:p>
      </dgm:t>
    </dgm:pt>
    <dgm:pt modelId="{789BF9FA-7AEA-4392-9695-9ABC45C15C6A}">
      <dgm:prSet phldrT="[Текст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ru-RU" b="1" dirty="0"/>
            <a:t>Агрессивность</a:t>
          </a:r>
        </a:p>
      </dgm:t>
    </dgm:pt>
    <dgm:pt modelId="{11A25D1C-0A2E-4989-B66F-B5A0AEEE95B3}" type="parTrans" cxnId="{E598B2D4-ADCA-4E8F-AD99-F89173EB715B}">
      <dgm:prSet/>
      <dgm:spPr/>
      <dgm:t>
        <a:bodyPr/>
        <a:lstStyle/>
        <a:p>
          <a:endParaRPr lang="ru-RU"/>
        </a:p>
      </dgm:t>
    </dgm:pt>
    <dgm:pt modelId="{5C250B80-90F5-49F9-B051-99167C1F2615}" type="sibTrans" cxnId="{E598B2D4-ADCA-4E8F-AD99-F89173EB715B}">
      <dgm:prSet/>
      <dgm:spPr/>
      <dgm:t>
        <a:bodyPr/>
        <a:lstStyle/>
        <a:p>
          <a:endParaRPr lang="ru-RU"/>
        </a:p>
      </dgm:t>
    </dgm:pt>
    <dgm:pt modelId="{5A047A7E-5871-4595-9BC9-A52AAECAD201}" type="pres">
      <dgm:prSet presAssocID="{7AA3FC6B-B872-4678-8FDA-CEC3BB8ABE9C}" presName="compositeShape" presStyleCnt="0">
        <dgm:presLayoutVars>
          <dgm:dir/>
          <dgm:resizeHandles/>
        </dgm:presLayoutVars>
      </dgm:prSet>
      <dgm:spPr/>
    </dgm:pt>
    <dgm:pt modelId="{FDBC830A-D8E7-4993-BECA-462D77C6FACB}" type="pres">
      <dgm:prSet presAssocID="{7AA3FC6B-B872-4678-8FDA-CEC3BB8ABE9C}" presName="pyramid" presStyleLbl="node1" presStyleIdx="0" presStyleCnt="1"/>
      <dgm:spPr/>
    </dgm:pt>
    <dgm:pt modelId="{43418725-AC6E-4751-9554-9062D1335005}" type="pres">
      <dgm:prSet presAssocID="{7AA3FC6B-B872-4678-8FDA-CEC3BB8ABE9C}" presName="theList" presStyleCnt="0"/>
      <dgm:spPr/>
    </dgm:pt>
    <dgm:pt modelId="{DDD4C451-AC2E-4763-9285-EF4775BA668C}" type="pres">
      <dgm:prSet presAssocID="{C2FA66A2-92E1-4002-AF75-B92D790F91CA}" presName="aNode" presStyleLbl="fgAcc1" presStyleIdx="0" presStyleCnt="2">
        <dgm:presLayoutVars>
          <dgm:bulletEnabled val="1"/>
        </dgm:presLayoutVars>
      </dgm:prSet>
      <dgm:spPr/>
    </dgm:pt>
    <dgm:pt modelId="{1C7ED45A-8557-4D62-8F0E-8F156ACEB583}" type="pres">
      <dgm:prSet presAssocID="{C2FA66A2-92E1-4002-AF75-B92D790F91CA}" presName="aSpace" presStyleCnt="0"/>
      <dgm:spPr/>
    </dgm:pt>
    <dgm:pt modelId="{6EBFC6FC-BB46-4A84-947A-FC0C4FC7FDD4}" type="pres">
      <dgm:prSet presAssocID="{789BF9FA-7AEA-4392-9695-9ABC45C15C6A}" presName="aNode" presStyleLbl="fgAcc1" presStyleIdx="1" presStyleCnt="2">
        <dgm:presLayoutVars>
          <dgm:bulletEnabled val="1"/>
        </dgm:presLayoutVars>
      </dgm:prSet>
      <dgm:spPr/>
    </dgm:pt>
    <dgm:pt modelId="{37AFE0EA-4105-4E0B-BF8A-0E8FF4A241B9}" type="pres">
      <dgm:prSet presAssocID="{789BF9FA-7AEA-4392-9695-9ABC45C15C6A}" presName="aSpace" presStyleCnt="0"/>
      <dgm:spPr/>
    </dgm:pt>
  </dgm:ptLst>
  <dgm:cxnLst>
    <dgm:cxn modelId="{C0EF050E-8FB5-40C7-A6F9-766D01FCB28D}" type="presOf" srcId="{C2FA66A2-92E1-4002-AF75-B92D790F91CA}" destId="{DDD4C451-AC2E-4763-9285-EF4775BA668C}" srcOrd="0" destOrd="0" presId="urn:microsoft.com/office/officeart/2005/8/layout/pyramid2"/>
    <dgm:cxn modelId="{0A47282D-99FE-46F7-BBEB-B0357FCD988D}" type="presOf" srcId="{789BF9FA-7AEA-4392-9695-9ABC45C15C6A}" destId="{6EBFC6FC-BB46-4A84-947A-FC0C4FC7FDD4}" srcOrd="0" destOrd="0" presId="urn:microsoft.com/office/officeart/2005/8/layout/pyramid2"/>
    <dgm:cxn modelId="{3E28E92E-C4DF-4D55-A17E-29EAF5B9F1C1}" srcId="{7AA3FC6B-B872-4678-8FDA-CEC3BB8ABE9C}" destId="{C2FA66A2-92E1-4002-AF75-B92D790F91CA}" srcOrd="0" destOrd="0" parTransId="{14BC8844-F8A4-4400-AA83-2B39DE86428E}" sibTransId="{DCD67E1F-1F92-427D-BAFC-D5E7084BB8B9}"/>
    <dgm:cxn modelId="{EB867899-F43A-44B5-BB12-3761683B7E4D}" type="presOf" srcId="{7AA3FC6B-B872-4678-8FDA-CEC3BB8ABE9C}" destId="{5A047A7E-5871-4595-9BC9-A52AAECAD201}" srcOrd="0" destOrd="0" presId="urn:microsoft.com/office/officeart/2005/8/layout/pyramid2"/>
    <dgm:cxn modelId="{E598B2D4-ADCA-4E8F-AD99-F89173EB715B}" srcId="{7AA3FC6B-B872-4678-8FDA-CEC3BB8ABE9C}" destId="{789BF9FA-7AEA-4392-9695-9ABC45C15C6A}" srcOrd="1" destOrd="0" parTransId="{11A25D1C-0A2E-4989-B66F-B5A0AEEE95B3}" sibTransId="{5C250B80-90F5-49F9-B051-99167C1F2615}"/>
    <dgm:cxn modelId="{FC2CCC35-C5D3-4B26-90AF-8A3FFD4A01CC}" type="presParOf" srcId="{5A047A7E-5871-4595-9BC9-A52AAECAD201}" destId="{FDBC830A-D8E7-4993-BECA-462D77C6FACB}" srcOrd="0" destOrd="0" presId="urn:microsoft.com/office/officeart/2005/8/layout/pyramid2"/>
    <dgm:cxn modelId="{40A775F7-092C-4939-A991-8767AE40D349}" type="presParOf" srcId="{5A047A7E-5871-4595-9BC9-A52AAECAD201}" destId="{43418725-AC6E-4751-9554-9062D1335005}" srcOrd="1" destOrd="0" presId="urn:microsoft.com/office/officeart/2005/8/layout/pyramid2"/>
    <dgm:cxn modelId="{9D4098D5-1474-4E36-9269-48C774726170}" type="presParOf" srcId="{43418725-AC6E-4751-9554-9062D1335005}" destId="{DDD4C451-AC2E-4763-9285-EF4775BA668C}" srcOrd="0" destOrd="0" presId="urn:microsoft.com/office/officeart/2005/8/layout/pyramid2"/>
    <dgm:cxn modelId="{542773D5-E6C1-423C-BE86-2309784E14E7}" type="presParOf" srcId="{43418725-AC6E-4751-9554-9062D1335005}" destId="{1C7ED45A-8557-4D62-8F0E-8F156ACEB583}" srcOrd="1" destOrd="0" presId="urn:microsoft.com/office/officeart/2005/8/layout/pyramid2"/>
    <dgm:cxn modelId="{D831E9BE-2B89-4AFE-8D21-5E3DA05E1F74}" type="presParOf" srcId="{43418725-AC6E-4751-9554-9062D1335005}" destId="{6EBFC6FC-BB46-4A84-947A-FC0C4FC7FDD4}" srcOrd="2" destOrd="0" presId="urn:microsoft.com/office/officeart/2005/8/layout/pyramid2"/>
    <dgm:cxn modelId="{0F5585F9-3954-4F40-820B-791AB2D9E150}" type="presParOf" srcId="{43418725-AC6E-4751-9554-9062D1335005}" destId="{37AFE0EA-4105-4E0B-BF8A-0E8FF4A241B9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F8C932-F132-4B36-B740-B26B85210D6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A8D91FA8-828B-4DCF-9AB6-C6E23C0FDA0D}">
      <dgm:prSet phldrT="[Текст]"/>
      <dgm:spPr/>
      <dgm:t>
        <a:bodyPr/>
        <a:lstStyle/>
        <a:p>
          <a:r>
            <a:rPr lang="ru-RU" dirty="0"/>
            <a:t>Фрустрация Нападение </a:t>
          </a:r>
        </a:p>
      </dgm:t>
    </dgm:pt>
    <dgm:pt modelId="{622E8163-F7B6-4D78-B8A4-ABD94C612C28}" type="parTrans" cxnId="{41FDBCEA-6F2C-4B0F-8055-D4386426E903}">
      <dgm:prSet/>
      <dgm:spPr/>
      <dgm:t>
        <a:bodyPr/>
        <a:lstStyle/>
        <a:p>
          <a:endParaRPr lang="ru-RU"/>
        </a:p>
      </dgm:t>
    </dgm:pt>
    <dgm:pt modelId="{F90543A3-73EE-4125-9C71-043E70E636C2}" type="sibTrans" cxnId="{41FDBCEA-6F2C-4B0F-8055-D4386426E903}">
      <dgm:prSet/>
      <dgm:spPr/>
      <dgm:t>
        <a:bodyPr/>
        <a:lstStyle/>
        <a:p>
          <a:endParaRPr lang="ru-RU"/>
        </a:p>
      </dgm:t>
    </dgm:pt>
    <dgm:pt modelId="{35DD9A7F-19B1-4DB7-AD74-BB0F17567B18}">
      <dgm:prSet phldrT="[Текст]"/>
      <dgm:spPr/>
      <dgm:t>
        <a:bodyPr/>
        <a:lstStyle/>
        <a:p>
          <a:r>
            <a:rPr lang="ru-RU" dirty="0"/>
            <a:t>Осознание – Абстрактная цель </a:t>
          </a:r>
        </a:p>
      </dgm:t>
    </dgm:pt>
    <dgm:pt modelId="{71306BB4-0A5E-45D2-B134-8D2F657A9173}" type="parTrans" cxnId="{BEF903CB-9719-4312-BF61-583EF68AE5DE}">
      <dgm:prSet/>
      <dgm:spPr/>
      <dgm:t>
        <a:bodyPr/>
        <a:lstStyle/>
        <a:p>
          <a:endParaRPr lang="ru-RU"/>
        </a:p>
      </dgm:t>
    </dgm:pt>
    <dgm:pt modelId="{69E71839-EADC-47A7-A9D9-2A5D2087F761}" type="sibTrans" cxnId="{BEF903CB-9719-4312-BF61-583EF68AE5DE}">
      <dgm:prSet/>
      <dgm:spPr/>
      <dgm:t>
        <a:bodyPr/>
        <a:lstStyle/>
        <a:p>
          <a:endParaRPr lang="ru-RU"/>
        </a:p>
      </dgm:t>
    </dgm:pt>
    <dgm:pt modelId="{B5975917-C696-4C10-842A-52107B0E611C}">
      <dgm:prSet phldrT="[Текст]"/>
      <dgm:spPr/>
      <dgm:t>
        <a:bodyPr/>
        <a:lstStyle/>
        <a:p>
          <a:r>
            <a:rPr lang="ru-RU" dirty="0"/>
            <a:t>Выбор действия – Оценка </a:t>
          </a:r>
        </a:p>
      </dgm:t>
    </dgm:pt>
    <dgm:pt modelId="{6D2A13B7-847E-4DBC-8610-E0AC8CCC28CD}" type="parTrans" cxnId="{63668F18-4B23-46B7-BCD7-C64892FBC9DB}">
      <dgm:prSet/>
      <dgm:spPr/>
      <dgm:t>
        <a:bodyPr/>
        <a:lstStyle/>
        <a:p>
          <a:endParaRPr lang="ru-RU"/>
        </a:p>
      </dgm:t>
    </dgm:pt>
    <dgm:pt modelId="{61C5A04A-E439-4AA2-8258-AF022A75C64B}" type="sibTrans" cxnId="{63668F18-4B23-46B7-BCD7-C64892FBC9DB}">
      <dgm:prSet/>
      <dgm:spPr/>
      <dgm:t>
        <a:bodyPr/>
        <a:lstStyle/>
        <a:p>
          <a:endParaRPr lang="ru-RU"/>
        </a:p>
      </dgm:t>
    </dgm:pt>
    <dgm:pt modelId="{7DE29385-F8A5-49AD-BCE5-2F0B3FE64CCC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dirty="0"/>
            <a:t>Агрессия</a:t>
          </a:r>
        </a:p>
      </dgm:t>
    </dgm:pt>
    <dgm:pt modelId="{84BF33A4-C734-4A38-8D4C-EA0A18802FF9}" type="parTrans" cxnId="{91EC22FC-2B7F-4C69-88C8-7FCCBB909FB8}">
      <dgm:prSet/>
      <dgm:spPr/>
      <dgm:t>
        <a:bodyPr/>
        <a:lstStyle/>
        <a:p>
          <a:endParaRPr lang="ru-RU"/>
        </a:p>
      </dgm:t>
    </dgm:pt>
    <dgm:pt modelId="{F2B7C1E0-6654-4E8A-980D-2EF52D438E00}" type="sibTrans" cxnId="{91EC22FC-2B7F-4C69-88C8-7FCCBB909FB8}">
      <dgm:prSet/>
      <dgm:spPr/>
      <dgm:t>
        <a:bodyPr/>
        <a:lstStyle/>
        <a:p>
          <a:endParaRPr lang="ru-RU"/>
        </a:p>
      </dgm:t>
    </dgm:pt>
    <dgm:pt modelId="{417A234C-27A3-4FC6-B72F-C14B1D058910}" type="pres">
      <dgm:prSet presAssocID="{9EF8C932-F132-4B36-B740-B26B85210D67}" presName="Name0" presStyleCnt="0">
        <dgm:presLayoutVars>
          <dgm:dir/>
          <dgm:resizeHandles val="exact"/>
        </dgm:presLayoutVars>
      </dgm:prSet>
      <dgm:spPr/>
    </dgm:pt>
    <dgm:pt modelId="{56F4F506-80F5-4077-B352-8C0D07059E80}" type="pres">
      <dgm:prSet presAssocID="{A8D91FA8-828B-4DCF-9AB6-C6E23C0FDA0D}" presName="node" presStyleLbl="node1" presStyleIdx="0" presStyleCnt="4">
        <dgm:presLayoutVars>
          <dgm:bulletEnabled val="1"/>
        </dgm:presLayoutVars>
      </dgm:prSet>
      <dgm:spPr/>
    </dgm:pt>
    <dgm:pt modelId="{300830ED-C791-4185-8519-24BBB1C2E82E}" type="pres">
      <dgm:prSet presAssocID="{F90543A3-73EE-4125-9C71-043E70E636C2}" presName="sibTrans" presStyleLbl="sibTrans2D1" presStyleIdx="0" presStyleCnt="3"/>
      <dgm:spPr/>
    </dgm:pt>
    <dgm:pt modelId="{32F87A3C-B062-44AB-AC76-800B0090F110}" type="pres">
      <dgm:prSet presAssocID="{F90543A3-73EE-4125-9C71-043E70E636C2}" presName="connectorText" presStyleLbl="sibTrans2D1" presStyleIdx="0" presStyleCnt="3"/>
      <dgm:spPr/>
    </dgm:pt>
    <dgm:pt modelId="{2BE6912A-A0A9-409A-9767-21ACB1051028}" type="pres">
      <dgm:prSet presAssocID="{35DD9A7F-19B1-4DB7-AD74-BB0F17567B18}" presName="node" presStyleLbl="node1" presStyleIdx="1" presStyleCnt="4">
        <dgm:presLayoutVars>
          <dgm:bulletEnabled val="1"/>
        </dgm:presLayoutVars>
      </dgm:prSet>
      <dgm:spPr/>
    </dgm:pt>
    <dgm:pt modelId="{D349FF1B-00E3-4A4D-B464-F25B36EEC61F}" type="pres">
      <dgm:prSet presAssocID="{69E71839-EADC-47A7-A9D9-2A5D2087F761}" presName="sibTrans" presStyleLbl="sibTrans2D1" presStyleIdx="1" presStyleCnt="3"/>
      <dgm:spPr/>
    </dgm:pt>
    <dgm:pt modelId="{47A0DBA0-CFDF-48F4-806E-6B0944D4401E}" type="pres">
      <dgm:prSet presAssocID="{69E71839-EADC-47A7-A9D9-2A5D2087F761}" presName="connectorText" presStyleLbl="sibTrans2D1" presStyleIdx="1" presStyleCnt="3"/>
      <dgm:spPr/>
    </dgm:pt>
    <dgm:pt modelId="{A49ED647-4C7F-49FA-976C-4AABAF5DE2B9}" type="pres">
      <dgm:prSet presAssocID="{B5975917-C696-4C10-842A-52107B0E611C}" presName="node" presStyleLbl="node1" presStyleIdx="2" presStyleCnt="4">
        <dgm:presLayoutVars>
          <dgm:bulletEnabled val="1"/>
        </dgm:presLayoutVars>
      </dgm:prSet>
      <dgm:spPr/>
    </dgm:pt>
    <dgm:pt modelId="{3DDD4BA5-7D88-441B-A73D-F0E7009FD04E}" type="pres">
      <dgm:prSet presAssocID="{61C5A04A-E439-4AA2-8258-AF022A75C64B}" presName="sibTrans" presStyleLbl="sibTrans2D1" presStyleIdx="2" presStyleCnt="3"/>
      <dgm:spPr/>
    </dgm:pt>
    <dgm:pt modelId="{DC91B9D7-C100-40C6-BD1E-8AE136593B8D}" type="pres">
      <dgm:prSet presAssocID="{61C5A04A-E439-4AA2-8258-AF022A75C64B}" presName="connectorText" presStyleLbl="sibTrans2D1" presStyleIdx="2" presStyleCnt="3"/>
      <dgm:spPr/>
    </dgm:pt>
    <dgm:pt modelId="{35ACE576-8F05-4971-AF12-AE24CB52B7F1}" type="pres">
      <dgm:prSet presAssocID="{7DE29385-F8A5-49AD-BCE5-2F0B3FE64CCC}" presName="node" presStyleLbl="node1" presStyleIdx="3" presStyleCnt="4">
        <dgm:presLayoutVars>
          <dgm:bulletEnabled val="1"/>
        </dgm:presLayoutVars>
      </dgm:prSet>
      <dgm:spPr/>
    </dgm:pt>
  </dgm:ptLst>
  <dgm:cxnLst>
    <dgm:cxn modelId="{63668F18-4B23-46B7-BCD7-C64892FBC9DB}" srcId="{9EF8C932-F132-4B36-B740-B26B85210D67}" destId="{B5975917-C696-4C10-842A-52107B0E611C}" srcOrd="2" destOrd="0" parTransId="{6D2A13B7-847E-4DBC-8610-E0AC8CCC28CD}" sibTransId="{61C5A04A-E439-4AA2-8258-AF022A75C64B}"/>
    <dgm:cxn modelId="{A77B1F3A-C605-4360-8122-530AB165FAE8}" type="presOf" srcId="{61C5A04A-E439-4AA2-8258-AF022A75C64B}" destId="{3DDD4BA5-7D88-441B-A73D-F0E7009FD04E}" srcOrd="0" destOrd="0" presId="urn:microsoft.com/office/officeart/2005/8/layout/process1"/>
    <dgm:cxn modelId="{06B8463E-4A54-4A8B-9DAD-BB91FEAB01C5}" type="presOf" srcId="{7DE29385-F8A5-49AD-BCE5-2F0B3FE64CCC}" destId="{35ACE576-8F05-4971-AF12-AE24CB52B7F1}" srcOrd="0" destOrd="0" presId="urn:microsoft.com/office/officeart/2005/8/layout/process1"/>
    <dgm:cxn modelId="{5C817A41-080D-418F-822C-1ECA18B18EC8}" type="presOf" srcId="{35DD9A7F-19B1-4DB7-AD74-BB0F17567B18}" destId="{2BE6912A-A0A9-409A-9767-21ACB1051028}" srcOrd="0" destOrd="0" presId="urn:microsoft.com/office/officeart/2005/8/layout/process1"/>
    <dgm:cxn modelId="{FBD6FD64-A539-4AE6-8D6E-64E4FE9CB2AA}" type="presOf" srcId="{B5975917-C696-4C10-842A-52107B0E611C}" destId="{A49ED647-4C7F-49FA-976C-4AABAF5DE2B9}" srcOrd="0" destOrd="0" presId="urn:microsoft.com/office/officeart/2005/8/layout/process1"/>
    <dgm:cxn modelId="{30E351A8-0672-457F-8A95-1CFB03E5A3DC}" type="presOf" srcId="{69E71839-EADC-47A7-A9D9-2A5D2087F761}" destId="{D349FF1B-00E3-4A4D-B464-F25B36EEC61F}" srcOrd="0" destOrd="0" presId="urn:microsoft.com/office/officeart/2005/8/layout/process1"/>
    <dgm:cxn modelId="{E7332AB0-10DB-452B-AC7D-855A67AD0979}" type="presOf" srcId="{9EF8C932-F132-4B36-B740-B26B85210D67}" destId="{417A234C-27A3-4FC6-B72F-C14B1D058910}" srcOrd="0" destOrd="0" presId="urn:microsoft.com/office/officeart/2005/8/layout/process1"/>
    <dgm:cxn modelId="{E2D429B2-9BA5-455A-A565-3A2F9E742D2C}" type="presOf" srcId="{61C5A04A-E439-4AA2-8258-AF022A75C64B}" destId="{DC91B9D7-C100-40C6-BD1E-8AE136593B8D}" srcOrd="1" destOrd="0" presId="urn:microsoft.com/office/officeart/2005/8/layout/process1"/>
    <dgm:cxn modelId="{357E27B8-4D6A-4A83-BC84-9AD1B4F4DC2A}" type="presOf" srcId="{A8D91FA8-828B-4DCF-9AB6-C6E23C0FDA0D}" destId="{56F4F506-80F5-4077-B352-8C0D07059E80}" srcOrd="0" destOrd="0" presId="urn:microsoft.com/office/officeart/2005/8/layout/process1"/>
    <dgm:cxn modelId="{BEF903CB-9719-4312-BF61-583EF68AE5DE}" srcId="{9EF8C932-F132-4B36-B740-B26B85210D67}" destId="{35DD9A7F-19B1-4DB7-AD74-BB0F17567B18}" srcOrd="1" destOrd="0" parTransId="{71306BB4-0A5E-45D2-B134-8D2F657A9173}" sibTransId="{69E71839-EADC-47A7-A9D9-2A5D2087F761}"/>
    <dgm:cxn modelId="{B9AE44E7-FCD7-44B1-8C25-781739668B13}" type="presOf" srcId="{F90543A3-73EE-4125-9C71-043E70E636C2}" destId="{32F87A3C-B062-44AB-AC76-800B0090F110}" srcOrd="1" destOrd="0" presId="urn:microsoft.com/office/officeart/2005/8/layout/process1"/>
    <dgm:cxn modelId="{41FDBCEA-6F2C-4B0F-8055-D4386426E903}" srcId="{9EF8C932-F132-4B36-B740-B26B85210D67}" destId="{A8D91FA8-828B-4DCF-9AB6-C6E23C0FDA0D}" srcOrd="0" destOrd="0" parTransId="{622E8163-F7B6-4D78-B8A4-ABD94C612C28}" sibTransId="{F90543A3-73EE-4125-9C71-043E70E636C2}"/>
    <dgm:cxn modelId="{D40727EC-882B-40BA-B3C1-FA2D1CF24299}" type="presOf" srcId="{69E71839-EADC-47A7-A9D9-2A5D2087F761}" destId="{47A0DBA0-CFDF-48F4-806E-6B0944D4401E}" srcOrd="1" destOrd="0" presId="urn:microsoft.com/office/officeart/2005/8/layout/process1"/>
    <dgm:cxn modelId="{AEA6B1FA-818F-4BA5-9749-AEDB6A577860}" type="presOf" srcId="{F90543A3-73EE-4125-9C71-043E70E636C2}" destId="{300830ED-C791-4185-8519-24BBB1C2E82E}" srcOrd="0" destOrd="0" presId="urn:microsoft.com/office/officeart/2005/8/layout/process1"/>
    <dgm:cxn modelId="{91EC22FC-2B7F-4C69-88C8-7FCCBB909FB8}" srcId="{9EF8C932-F132-4B36-B740-B26B85210D67}" destId="{7DE29385-F8A5-49AD-BCE5-2F0B3FE64CCC}" srcOrd="3" destOrd="0" parTransId="{84BF33A4-C734-4A38-8D4C-EA0A18802FF9}" sibTransId="{F2B7C1E0-6654-4E8A-980D-2EF52D438E00}"/>
    <dgm:cxn modelId="{2FECFD2E-6B22-4588-9C7E-4F7F48CA57C6}" type="presParOf" srcId="{417A234C-27A3-4FC6-B72F-C14B1D058910}" destId="{56F4F506-80F5-4077-B352-8C0D07059E80}" srcOrd="0" destOrd="0" presId="urn:microsoft.com/office/officeart/2005/8/layout/process1"/>
    <dgm:cxn modelId="{2794922D-99EC-470A-93CB-6E936CE1F85D}" type="presParOf" srcId="{417A234C-27A3-4FC6-B72F-C14B1D058910}" destId="{300830ED-C791-4185-8519-24BBB1C2E82E}" srcOrd="1" destOrd="0" presId="urn:microsoft.com/office/officeart/2005/8/layout/process1"/>
    <dgm:cxn modelId="{F1DAC670-6ACA-43A8-B387-89D20294050A}" type="presParOf" srcId="{300830ED-C791-4185-8519-24BBB1C2E82E}" destId="{32F87A3C-B062-44AB-AC76-800B0090F110}" srcOrd="0" destOrd="0" presId="urn:microsoft.com/office/officeart/2005/8/layout/process1"/>
    <dgm:cxn modelId="{39BD1291-8F48-420D-905D-3BE621F53BF4}" type="presParOf" srcId="{417A234C-27A3-4FC6-B72F-C14B1D058910}" destId="{2BE6912A-A0A9-409A-9767-21ACB1051028}" srcOrd="2" destOrd="0" presId="urn:microsoft.com/office/officeart/2005/8/layout/process1"/>
    <dgm:cxn modelId="{983D6E31-5F6B-4DA0-A486-673806690E99}" type="presParOf" srcId="{417A234C-27A3-4FC6-B72F-C14B1D058910}" destId="{D349FF1B-00E3-4A4D-B464-F25B36EEC61F}" srcOrd="3" destOrd="0" presId="urn:microsoft.com/office/officeart/2005/8/layout/process1"/>
    <dgm:cxn modelId="{8A87FDFF-49F6-4C13-9E1E-B81E0AA7941F}" type="presParOf" srcId="{D349FF1B-00E3-4A4D-B464-F25B36EEC61F}" destId="{47A0DBA0-CFDF-48F4-806E-6B0944D4401E}" srcOrd="0" destOrd="0" presId="urn:microsoft.com/office/officeart/2005/8/layout/process1"/>
    <dgm:cxn modelId="{24E084E7-F5B5-4C15-B62E-3C7F8CAA4C6F}" type="presParOf" srcId="{417A234C-27A3-4FC6-B72F-C14B1D058910}" destId="{A49ED647-4C7F-49FA-976C-4AABAF5DE2B9}" srcOrd="4" destOrd="0" presId="urn:microsoft.com/office/officeart/2005/8/layout/process1"/>
    <dgm:cxn modelId="{A8A61B76-6DF8-457E-BA67-49EAEF5730B8}" type="presParOf" srcId="{417A234C-27A3-4FC6-B72F-C14B1D058910}" destId="{3DDD4BA5-7D88-441B-A73D-F0E7009FD04E}" srcOrd="5" destOrd="0" presId="urn:microsoft.com/office/officeart/2005/8/layout/process1"/>
    <dgm:cxn modelId="{35AA039C-32C0-4BA6-A8D7-59D8BDC742D7}" type="presParOf" srcId="{3DDD4BA5-7D88-441B-A73D-F0E7009FD04E}" destId="{DC91B9D7-C100-40C6-BD1E-8AE136593B8D}" srcOrd="0" destOrd="0" presId="urn:microsoft.com/office/officeart/2005/8/layout/process1"/>
    <dgm:cxn modelId="{7915F57B-95F1-4ADC-B55E-0498111A369F}" type="presParOf" srcId="{417A234C-27A3-4FC6-B72F-C14B1D058910}" destId="{35ACE576-8F05-4971-AF12-AE24CB52B7F1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F8C932-F132-4B36-B740-B26B85210D6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A8D91FA8-828B-4DCF-9AB6-C6E23C0FDA0D}">
      <dgm:prSet phldrT="[Текст]"/>
      <dgm:spPr/>
      <dgm:t>
        <a:bodyPr/>
        <a:lstStyle/>
        <a:p>
          <a:r>
            <a:rPr lang="ru-RU" dirty="0"/>
            <a:t>Фрустрация Нападение </a:t>
          </a:r>
        </a:p>
      </dgm:t>
    </dgm:pt>
    <dgm:pt modelId="{622E8163-F7B6-4D78-B8A4-ABD94C612C28}" type="parTrans" cxnId="{41FDBCEA-6F2C-4B0F-8055-D4386426E903}">
      <dgm:prSet/>
      <dgm:spPr/>
      <dgm:t>
        <a:bodyPr/>
        <a:lstStyle/>
        <a:p>
          <a:endParaRPr lang="ru-RU"/>
        </a:p>
      </dgm:t>
    </dgm:pt>
    <dgm:pt modelId="{F90543A3-73EE-4125-9C71-043E70E636C2}" type="sibTrans" cxnId="{41FDBCEA-6F2C-4B0F-8055-D4386426E903}">
      <dgm:prSet/>
      <dgm:spPr/>
      <dgm:t>
        <a:bodyPr/>
        <a:lstStyle/>
        <a:p>
          <a:endParaRPr lang="ru-RU"/>
        </a:p>
      </dgm:t>
    </dgm:pt>
    <dgm:pt modelId="{35DD9A7F-19B1-4DB7-AD74-BB0F17567B18}">
      <dgm:prSet phldrT="[Текст]"/>
      <dgm:spPr/>
      <dgm:t>
        <a:bodyPr/>
        <a:lstStyle/>
        <a:p>
          <a:r>
            <a:rPr lang="ru-RU" dirty="0"/>
            <a:t>Осознание – Абстрактная цель </a:t>
          </a:r>
        </a:p>
      </dgm:t>
    </dgm:pt>
    <dgm:pt modelId="{71306BB4-0A5E-45D2-B134-8D2F657A9173}" type="parTrans" cxnId="{BEF903CB-9719-4312-BF61-583EF68AE5DE}">
      <dgm:prSet/>
      <dgm:spPr/>
      <dgm:t>
        <a:bodyPr/>
        <a:lstStyle/>
        <a:p>
          <a:endParaRPr lang="ru-RU"/>
        </a:p>
      </dgm:t>
    </dgm:pt>
    <dgm:pt modelId="{69E71839-EADC-47A7-A9D9-2A5D2087F761}" type="sibTrans" cxnId="{BEF903CB-9719-4312-BF61-583EF68AE5DE}">
      <dgm:prSet/>
      <dgm:spPr/>
      <dgm:t>
        <a:bodyPr/>
        <a:lstStyle/>
        <a:p>
          <a:endParaRPr lang="ru-RU"/>
        </a:p>
      </dgm:t>
    </dgm:pt>
    <dgm:pt modelId="{B5975917-C696-4C10-842A-52107B0E611C}">
      <dgm:prSet phldrT="[Текст]"/>
      <dgm:spPr/>
      <dgm:t>
        <a:bodyPr/>
        <a:lstStyle/>
        <a:p>
          <a:r>
            <a:rPr lang="ru-RU" dirty="0"/>
            <a:t>Выбор действия – Оценка </a:t>
          </a:r>
        </a:p>
      </dgm:t>
    </dgm:pt>
    <dgm:pt modelId="{6D2A13B7-847E-4DBC-8610-E0AC8CCC28CD}" type="parTrans" cxnId="{63668F18-4B23-46B7-BCD7-C64892FBC9DB}">
      <dgm:prSet/>
      <dgm:spPr/>
      <dgm:t>
        <a:bodyPr/>
        <a:lstStyle/>
        <a:p>
          <a:endParaRPr lang="ru-RU"/>
        </a:p>
      </dgm:t>
    </dgm:pt>
    <dgm:pt modelId="{61C5A04A-E439-4AA2-8258-AF022A75C64B}" type="sibTrans" cxnId="{63668F18-4B23-46B7-BCD7-C64892FBC9DB}">
      <dgm:prSet/>
      <dgm:spPr/>
      <dgm:t>
        <a:bodyPr/>
        <a:lstStyle/>
        <a:p>
          <a:endParaRPr lang="ru-RU"/>
        </a:p>
      </dgm:t>
    </dgm:pt>
    <dgm:pt modelId="{7DE29385-F8A5-49AD-BCE5-2F0B3FE64CCC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dirty="0"/>
            <a:t>Агрессия</a:t>
          </a:r>
        </a:p>
      </dgm:t>
    </dgm:pt>
    <dgm:pt modelId="{84BF33A4-C734-4A38-8D4C-EA0A18802FF9}" type="parTrans" cxnId="{91EC22FC-2B7F-4C69-88C8-7FCCBB909FB8}">
      <dgm:prSet/>
      <dgm:spPr/>
      <dgm:t>
        <a:bodyPr/>
        <a:lstStyle/>
        <a:p>
          <a:endParaRPr lang="ru-RU"/>
        </a:p>
      </dgm:t>
    </dgm:pt>
    <dgm:pt modelId="{F2B7C1E0-6654-4E8A-980D-2EF52D438E00}" type="sibTrans" cxnId="{91EC22FC-2B7F-4C69-88C8-7FCCBB909FB8}">
      <dgm:prSet/>
      <dgm:spPr/>
      <dgm:t>
        <a:bodyPr/>
        <a:lstStyle/>
        <a:p>
          <a:endParaRPr lang="ru-RU"/>
        </a:p>
      </dgm:t>
    </dgm:pt>
    <dgm:pt modelId="{417A234C-27A3-4FC6-B72F-C14B1D058910}" type="pres">
      <dgm:prSet presAssocID="{9EF8C932-F132-4B36-B740-B26B85210D67}" presName="Name0" presStyleCnt="0">
        <dgm:presLayoutVars>
          <dgm:dir/>
          <dgm:resizeHandles val="exact"/>
        </dgm:presLayoutVars>
      </dgm:prSet>
      <dgm:spPr/>
    </dgm:pt>
    <dgm:pt modelId="{56F4F506-80F5-4077-B352-8C0D07059E80}" type="pres">
      <dgm:prSet presAssocID="{A8D91FA8-828B-4DCF-9AB6-C6E23C0FDA0D}" presName="node" presStyleLbl="node1" presStyleIdx="0" presStyleCnt="4">
        <dgm:presLayoutVars>
          <dgm:bulletEnabled val="1"/>
        </dgm:presLayoutVars>
      </dgm:prSet>
      <dgm:spPr/>
    </dgm:pt>
    <dgm:pt modelId="{300830ED-C791-4185-8519-24BBB1C2E82E}" type="pres">
      <dgm:prSet presAssocID="{F90543A3-73EE-4125-9C71-043E70E636C2}" presName="sibTrans" presStyleLbl="sibTrans2D1" presStyleIdx="0" presStyleCnt="3"/>
      <dgm:spPr/>
    </dgm:pt>
    <dgm:pt modelId="{32F87A3C-B062-44AB-AC76-800B0090F110}" type="pres">
      <dgm:prSet presAssocID="{F90543A3-73EE-4125-9C71-043E70E636C2}" presName="connectorText" presStyleLbl="sibTrans2D1" presStyleIdx="0" presStyleCnt="3"/>
      <dgm:spPr/>
    </dgm:pt>
    <dgm:pt modelId="{2BE6912A-A0A9-409A-9767-21ACB1051028}" type="pres">
      <dgm:prSet presAssocID="{35DD9A7F-19B1-4DB7-AD74-BB0F17567B18}" presName="node" presStyleLbl="node1" presStyleIdx="1" presStyleCnt="4">
        <dgm:presLayoutVars>
          <dgm:bulletEnabled val="1"/>
        </dgm:presLayoutVars>
      </dgm:prSet>
      <dgm:spPr/>
    </dgm:pt>
    <dgm:pt modelId="{D349FF1B-00E3-4A4D-B464-F25B36EEC61F}" type="pres">
      <dgm:prSet presAssocID="{69E71839-EADC-47A7-A9D9-2A5D2087F761}" presName="sibTrans" presStyleLbl="sibTrans2D1" presStyleIdx="1" presStyleCnt="3"/>
      <dgm:spPr/>
    </dgm:pt>
    <dgm:pt modelId="{47A0DBA0-CFDF-48F4-806E-6B0944D4401E}" type="pres">
      <dgm:prSet presAssocID="{69E71839-EADC-47A7-A9D9-2A5D2087F761}" presName="connectorText" presStyleLbl="sibTrans2D1" presStyleIdx="1" presStyleCnt="3"/>
      <dgm:spPr/>
    </dgm:pt>
    <dgm:pt modelId="{A49ED647-4C7F-49FA-976C-4AABAF5DE2B9}" type="pres">
      <dgm:prSet presAssocID="{B5975917-C696-4C10-842A-52107B0E611C}" presName="node" presStyleLbl="node1" presStyleIdx="2" presStyleCnt="4">
        <dgm:presLayoutVars>
          <dgm:bulletEnabled val="1"/>
        </dgm:presLayoutVars>
      </dgm:prSet>
      <dgm:spPr/>
    </dgm:pt>
    <dgm:pt modelId="{3DDD4BA5-7D88-441B-A73D-F0E7009FD04E}" type="pres">
      <dgm:prSet presAssocID="{61C5A04A-E439-4AA2-8258-AF022A75C64B}" presName="sibTrans" presStyleLbl="sibTrans2D1" presStyleIdx="2" presStyleCnt="3"/>
      <dgm:spPr/>
    </dgm:pt>
    <dgm:pt modelId="{DC91B9D7-C100-40C6-BD1E-8AE136593B8D}" type="pres">
      <dgm:prSet presAssocID="{61C5A04A-E439-4AA2-8258-AF022A75C64B}" presName="connectorText" presStyleLbl="sibTrans2D1" presStyleIdx="2" presStyleCnt="3"/>
      <dgm:spPr/>
    </dgm:pt>
    <dgm:pt modelId="{35ACE576-8F05-4971-AF12-AE24CB52B7F1}" type="pres">
      <dgm:prSet presAssocID="{7DE29385-F8A5-49AD-BCE5-2F0B3FE64CCC}" presName="node" presStyleLbl="node1" presStyleIdx="3" presStyleCnt="4">
        <dgm:presLayoutVars>
          <dgm:bulletEnabled val="1"/>
        </dgm:presLayoutVars>
      </dgm:prSet>
      <dgm:spPr/>
    </dgm:pt>
  </dgm:ptLst>
  <dgm:cxnLst>
    <dgm:cxn modelId="{63668F18-4B23-46B7-BCD7-C64892FBC9DB}" srcId="{9EF8C932-F132-4B36-B740-B26B85210D67}" destId="{B5975917-C696-4C10-842A-52107B0E611C}" srcOrd="2" destOrd="0" parTransId="{6D2A13B7-847E-4DBC-8610-E0AC8CCC28CD}" sibTransId="{61C5A04A-E439-4AA2-8258-AF022A75C64B}"/>
    <dgm:cxn modelId="{A77B1F3A-C605-4360-8122-530AB165FAE8}" type="presOf" srcId="{61C5A04A-E439-4AA2-8258-AF022A75C64B}" destId="{3DDD4BA5-7D88-441B-A73D-F0E7009FD04E}" srcOrd="0" destOrd="0" presId="urn:microsoft.com/office/officeart/2005/8/layout/process1"/>
    <dgm:cxn modelId="{06B8463E-4A54-4A8B-9DAD-BB91FEAB01C5}" type="presOf" srcId="{7DE29385-F8A5-49AD-BCE5-2F0B3FE64CCC}" destId="{35ACE576-8F05-4971-AF12-AE24CB52B7F1}" srcOrd="0" destOrd="0" presId="urn:microsoft.com/office/officeart/2005/8/layout/process1"/>
    <dgm:cxn modelId="{5C817A41-080D-418F-822C-1ECA18B18EC8}" type="presOf" srcId="{35DD9A7F-19B1-4DB7-AD74-BB0F17567B18}" destId="{2BE6912A-A0A9-409A-9767-21ACB1051028}" srcOrd="0" destOrd="0" presId="urn:microsoft.com/office/officeart/2005/8/layout/process1"/>
    <dgm:cxn modelId="{FBD6FD64-A539-4AE6-8D6E-64E4FE9CB2AA}" type="presOf" srcId="{B5975917-C696-4C10-842A-52107B0E611C}" destId="{A49ED647-4C7F-49FA-976C-4AABAF5DE2B9}" srcOrd="0" destOrd="0" presId="urn:microsoft.com/office/officeart/2005/8/layout/process1"/>
    <dgm:cxn modelId="{30E351A8-0672-457F-8A95-1CFB03E5A3DC}" type="presOf" srcId="{69E71839-EADC-47A7-A9D9-2A5D2087F761}" destId="{D349FF1B-00E3-4A4D-B464-F25B36EEC61F}" srcOrd="0" destOrd="0" presId="urn:microsoft.com/office/officeart/2005/8/layout/process1"/>
    <dgm:cxn modelId="{E7332AB0-10DB-452B-AC7D-855A67AD0979}" type="presOf" srcId="{9EF8C932-F132-4B36-B740-B26B85210D67}" destId="{417A234C-27A3-4FC6-B72F-C14B1D058910}" srcOrd="0" destOrd="0" presId="urn:microsoft.com/office/officeart/2005/8/layout/process1"/>
    <dgm:cxn modelId="{E2D429B2-9BA5-455A-A565-3A2F9E742D2C}" type="presOf" srcId="{61C5A04A-E439-4AA2-8258-AF022A75C64B}" destId="{DC91B9D7-C100-40C6-BD1E-8AE136593B8D}" srcOrd="1" destOrd="0" presId="urn:microsoft.com/office/officeart/2005/8/layout/process1"/>
    <dgm:cxn modelId="{357E27B8-4D6A-4A83-BC84-9AD1B4F4DC2A}" type="presOf" srcId="{A8D91FA8-828B-4DCF-9AB6-C6E23C0FDA0D}" destId="{56F4F506-80F5-4077-B352-8C0D07059E80}" srcOrd="0" destOrd="0" presId="urn:microsoft.com/office/officeart/2005/8/layout/process1"/>
    <dgm:cxn modelId="{BEF903CB-9719-4312-BF61-583EF68AE5DE}" srcId="{9EF8C932-F132-4B36-B740-B26B85210D67}" destId="{35DD9A7F-19B1-4DB7-AD74-BB0F17567B18}" srcOrd="1" destOrd="0" parTransId="{71306BB4-0A5E-45D2-B134-8D2F657A9173}" sibTransId="{69E71839-EADC-47A7-A9D9-2A5D2087F761}"/>
    <dgm:cxn modelId="{B9AE44E7-FCD7-44B1-8C25-781739668B13}" type="presOf" srcId="{F90543A3-73EE-4125-9C71-043E70E636C2}" destId="{32F87A3C-B062-44AB-AC76-800B0090F110}" srcOrd="1" destOrd="0" presId="urn:microsoft.com/office/officeart/2005/8/layout/process1"/>
    <dgm:cxn modelId="{41FDBCEA-6F2C-4B0F-8055-D4386426E903}" srcId="{9EF8C932-F132-4B36-B740-B26B85210D67}" destId="{A8D91FA8-828B-4DCF-9AB6-C6E23C0FDA0D}" srcOrd="0" destOrd="0" parTransId="{622E8163-F7B6-4D78-B8A4-ABD94C612C28}" sibTransId="{F90543A3-73EE-4125-9C71-043E70E636C2}"/>
    <dgm:cxn modelId="{D40727EC-882B-40BA-B3C1-FA2D1CF24299}" type="presOf" srcId="{69E71839-EADC-47A7-A9D9-2A5D2087F761}" destId="{47A0DBA0-CFDF-48F4-806E-6B0944D4401E}" srcOrd="1" destOrd="0" presId="urn:microsoft.com/office/officeart/2005/8/layout/process1"/>
    <dgm:cxn modelId="{AEA6B1FA-818F-4BA5-9749-AEDB6A577860}" type="presOf" srcId="{F90543A3-73EE-4125-9C71-043E70E636C2}" destId="{300830ED-C791-4185-8519-24BBB1C2E82E}" srcOrd="0" destOrd="0" presId="urn:microsoft.com/office/officeart/2005/8/layout/process1"/>
    <dgm:cxn modelId="{91EC22FC-2B7F-4C69-88C8-7FCCBB909FB8}" srcId="{9EF8C932-F132-4B36-B740-B26B85210D67}" destId="{7DE29385-F8A5-49AD-BCE5-2F0B3FE64CCC}" srcOrd="3" destOrd="0" parTransId="{84BF33A4-C734-4A38-8D4C-EA0A18802FF9}" sibTransId="{F2B7C1E0-6654-4E8A-980D-2EF52D438E00}"/>
    <dgm:cxn modelId="{2FECFD2E-6B22-4588-9C7E-4F7F48CA57C6}" type="presParOf" srcId="{417A234C-27A3-4FC6-B72F-C14B1D058910}" destId="{56F4F506-80F5-4077-B352-8C0D07059E80}" srcOrd="0" destOrd="0" presId="urn:microsoft.com/office/officeart/2005/8/layout/process1"/>
    <dgm:cxn modelId="{2794922D-99EC-470A-93CB-6E936CE1F85D}" type="presParOf" srcId="{417A234C-27A3-4FC6-B72F-C14B1D058910}" destId="{300830ED-C791-4185-8519-24BBB1C2E82E}" srcOrd="1" destOrd="0" presId="urn:microsoft.com/office/officeart/2005/8/layout/process1"/>
    <dgm:cxn modelId="{F1DAC670-6ACA-43A8-B387-89D20294050A}" type="presParOf" srcId="{300830ED-C791-4185-8519-24BBB1C2E82E}" destId="{32F87A3C-B062-44AB-AC76-800B0090F110}" srcOrd="0" destOrd="0" presId="urn:microsoft.com/office/officeart/2005/8/layout/process1"/>
    <dgm:cxn modelId="{39BD1291-8F48-420D-905D-3BE621F53BF4}" type="presParOf" srcId="{417A234C-27A3-4FC6-B72F-C14B1D058910}" destId="{2BE6912A-A0A9-409A-9767-21ACB1051028}" srcOrd="2" destOrd="0" presId="urn:microsoft.com/office/officeart/2005/8/layout/process1"/>
    <dgm:cxn modelId="{983D6E31-5F6B-4DA0-A486-673806690E99}" type="presParOf" srcId="{417A234C-27A3-4FC6-B72F-C14B1D058910}" destId="{D349FF1B-00E3-4A4D-B464-F25B36EEC61F}" srcOrd="3" destOrd="0" presId="urn:microsoft.com/office/officeart/2005/8/layout/process1"/>
    <dgm:cxn modelId="{8A87FDFF-49F6-4C13-9E1E-B81E0AA7941F}" type="presParOf" srcId="{D349FF1B-00E3-4A4D-B464-F25B36EEC61F}" destId="{47A0DBA0-CFDF-48F4-806E-6B0944D4401E}" srcOrd="0" destOrd="0" presId="urn:microsoft.com/office/officeart/2005/8/layout/process1"/>
    <dgm:cxn modelId="{24E084E7-F5B5-4C15-B62E-3C7F8CAA4C6F}" type="presParOf" srcId="{417A234C-27A3-4FC6-B72F-C14B1D058910}" destId="{A49ED647-4C7F-49FA-976C-4AABAF5DE2B9}" srcOrd="4" destOrd="0" presId="urn:microsoft.com/office/officeart/2005/8/layout/process1"/>
    <dgm:cxn modelId="{A8A61B76-6DF8-457E-BA67-49EAEF5730B8}" type="presParOf" srcId="{417A234C-27A3-4FC6-B72F-C14B1D058910}" destId="{3DDD4BA5-7D88-441B-A73D-F0E7009FD04E}" srcOrd="5" destOrd="0" presId="urn:microsoft.com/office/officeart/2005/8/layout/process1"/>
    <dgm:cxn modelId="{35AA039C-32C0-4BA6-A8D7-59D8BDC742D7}" type="presParOf" srcId="{3DDD4BA5-7D88-441B-A73D-F0E7009FD04E}" destId="{DC91B9D7-C100-40C6-BD1E-8AE136593B8D}" srcOrd="0" destOrd="0" presId="urn:microsoft.com/office/officeart/2005/8/layout/process1"/>
    <dgm:cxn modelId="{7915F57B-95F1-4ADC-B55E-0498111A369F}" type="presParOf" srcId="{417A234C-27A3-4FC6-B72F-C14B1D058910}" destId="{35ACE576-8F05-4971-AF12-AE24CB52B7F1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EF8C932-F132-4B36-B740-B26B85210D6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A8D91FA8-828B-4DCF-9AB6-C6E23C0FDA0D}">
      <dgm:prSet phldrT="[Текст]"/>
      <dgm:spPr/>
      <dgm:t>
        <a:bodyPr/>
        <a:lstStyle/>
        <a:p>
          <a:r>
            <a:rPr lang="ru-RU" dirty="0"/>
            <a:t>Фрустрация Нападение </a:t>
          </a:r>
        </a:p>
      </dgm:t>
    </dgm:pt>
    <dgm:pt modelId="{622E8163-F7B6-4D78-B8A4-ABD94C612C28}" type="parTrans" cxnId="{41FDBCEA-6F2C-4B0F-8055-D4386426E903}">
      <dgm:prSet/>
      <dgm:spPr/>
      <dgm:t>
        <a:bodyPr/>
        <a:lstStyle/>
        <a:p>
          <a:endParaRPr lang="ru-RU"/>
        </a:p>
      </dgm:t>
    </dgm:pt>
    <dgm:pt modelId="{F90543A3-73EE-4125-9C71-043E70E636C2}" type="sibTrans" cxnId="{41FDBCEA-6F2C-4B0F-8055-D4386426E903}">
      <dgm:prSet/>
      <dgm:spPr/>
      <dgm:t>
        <a:bodyPr/>
        <a:lstStyle/>
        <a:p>
          <a:endParaRPr lang="ru-RU"/>
        </a:p>
      </dgm:t>
    </dgm:pt>
    <dgm:pt modelId="{35DD9A7F-19B1-4DB7-AD74-BB0F17567B18}">
      <dgm:prSet phldrT="[Текст]"/>
      <dgm:spPr/>
      <dgm:t>
        <a:bodyPr/>
        <a:lstStyle/>
        <a:p>
          <a:r>
            <a:rPr lang="ru-RU" dirty="0"/>
            <a:t>Осознание – Абстрактная цель </a:t>
          </a:r>
        </a:p>
      </dgm:t>
    </dgm:pt>
    <dgm:pt modelId="{71306BB4-0A5E-45D2-B134-8D2F657A9173}" type="parTrans" cxnId="{BEF903CB-9719-4312-BF61-583EF68AE5DE}">
      <dgm:prSet/>
      <dgm:spPr/>
      <dgm:t>
        <a:bodyPr/>
        <a:lstStyle/>
        <a:p>
          <a:endParaRPr lang="ru-RU"/>
        </a:p>
      </dgm:t>
    </dgm:pt>
    <dgm:pt modelId="{69E71839-EADC-47A7-A9D9-2A5D2087F761}" type="sibTrans" cxnId="{BEF903CB-9719-4312-BF61-583EF68AE5DE}">
      <dgm:prSet/>
      <dgm:spPr/>
      <dgm:t>
        <a:bodyPr/>
        <a:lstStyle/>
        <a:p>
          <a:endParaRPr lang="ru-RU"/>
        </a:p>
      </dgm:t>
    </dgm:pt>
    <dgm:pt modelId="{B5975917-C696-4C10-842A-52107B0E611C}">
      <dgm:prSet phldrT="[Текст]"/>
      <dgm:spPr/>
      <dgm:t>
        <a:bodyPr/>
        <a:lstStyle/>
        <a:p>
          <a:r>
            <a:rPr lang="ru-RU" dirty="0"/>
            <a:t>Выбор действия – Оценка </a:t>
          </a:r>
        </a:p>
      </dgm:t>
    </dgm:pt>
    <dgm:pt modelId="{6D2A13B7-847E-4DBC-8610-E0AC8CCC28CD}" type="parTrans" cxnId="{63668F18-4B23-46B7-BCD7-C64892FBC9DB}">
      <dgm:prSet/>
      <dgm:spPr/>
      <dgm:t>
        <a:bodyPr/>
        <a:lstStyle/>
        <a:p>
          <a:endParaRPr lang="ru-RU"/>
        </a:p>
      </dgm:t>
    </dgm:pt>
    <dgm:pt modelId="{61C5A04A-E439-4AA2-8258-AF022A75C64B}" type="sibTrans" cxnId="{63668F18-4B23-46B7-BCD7-C64892FBC9DB}">
      <dgm:prSet/>
      <dgm:spPr/>
      <dgm:t>
        <a:bodyPr/>
        <a:lstStyle/>
        <a:p>
          <a:endParaRPr lang="ru-RU"/>
        </a:p>
      </dgm:t>
    </dgm:pt>
    <dgm:pt modelId="{7DE29385-F8A5-49AD-BCE5-2F0B3FE64CCC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dirty="0"/>
            <a:t>Агрессия</a:t>
          </a:r>
        </a:p>
      </dgm:t>
    </dgm:pt>
    <dgm:pt modelId="{84BF33A4-C734-4A38-8D4C-EA0A18802FF9}" type="parTrans" cxnId="{91EC22FC-2B7F-4C69-88C8-7FCCBB909FB8}">
      <dgm:prSet/>
      <dgm:spPr/>
      <dgm:t>
        <a:bodyPr/>
        <a:lstStyle/>
        <a:p>
          <a:endParaRPr lang="ru-RU"/>
        </a:p>
      </dgm:t>
    </dgm:pt>
    <dgm:pt modelId="{F2B7C1E0-6654-4E8A-980D-2EF52D438E00}" type="sibTrans" cxnId="{91EC22FC-2B7F-4C69-88C8-7FCCBB909FB8}">
      <dgm:prSet/>
      <dgm:spPr/>
      <dgm:t>
        <a:bodyPr/>
        <a:lstStyle/>
        <a:p>
          <a:endParaRPr lang="ru-RU"/>
        </a:p>
      </dgm:t>
    </dgm:pt>
    <dgm:pt modelId="{417A234C-27A3-4FC6-B72F-C14B1D058910}" type="pres">
      <dgm:prSet presAssocID="{9EF8C932-F132-4B36-B740-B26B85210D67}" presName="Name0" presStyleCnt="0">
        <dgm:presLayoutVars>
          <dgm:dir/>
          <dgm:resizeHandles val="exact"/>
        </dgm:presLayoutVars>
      </dgm:prSet>
      <dgm:spPr/>
    </dgm:pt>
    <dgm:pt modelId="{56F4F506-80F5-4077-B352-8C0D07059E80}" type="pres">
      <dgm:prSet presAssocID="{A8D91FA8-828B-4DCF-9AB6-C6E23C0FDA0D}" presName="node" presStyleLbl="node1" presStyleIdx="0" presStyleCnt="4">
        <dgm:presLayoutVars>
          <dgm:bulletEnabled val="1"/>
        </dgm:presLayoutVars>
      </dgm:prSet>
      <dgm:spPr/>
    </dgm:pt>
    <dgm:pt modelId="{300830ED-C791-4185-8519-24BBB1C2E82E}" type="pres">
      <dgm:prSet presAssocID="{F90543A3-73EE-4125-9C71-043E70E636C2}" presName="sibTrans" presStyleLbl="sibTrans2D1" presStyleIdx="0" presStyleCnt="3"/>
      <dgm:spPr/>
    </dgm:pt>
    <dgm:pt modelId="{32F87A3C-B062-44AB-AC76-800B0090F110}" type="pres">
      <dgm:prSet presAssocID="{F90543A3-73EE-4125-9C71-043E70E636C2}" presName="connectorText" presStyleLbl="sibTrans2D1" presStyleIdx="0" presStyleCnt="3"/>
      <dgm:spPr/>
    </dgm:pt>
    <dgm:pt modelId="{2BE6912A-A0A9-409A-9767-21ACB1051028}" type="pres">
      <dgm:prSet presAssocID="{35DD9A7F-19B1-4DB7-AD74-BB0F17567B18}" presName="node" presStyleLbl="node1" presStyleIdx="1" presStyleCnt="4">
        <dgm:presLayoutVars>
          <dgm:bulletEnabled val="1"/>
        </dgm:presLayoutVars>
      </dgm:prSet>
      <dgm:spPr/>
    </dgm:pt>
    <dgm:pt modelId="{D349FF1B-00E3-4A4D-B464-F25B36EEC61F}" type="pres">
      <dgm:prSet presAssocID="{69E71839-EADC-47A7-A9D9-2A5D2087F761}" presName="sibTrans" presStyleLbl="sibTrans2D1" presStyleIdx="1" presStyleCnt="3"/>
      <dgm:spPr/>
    </dgm:pt>
    <dgm:pt modelId="{47A0DBA0-CFDF-48F4-806E-6B0944D4401E}" type="pres">
      <dgm:prSet presAssocID="{69E71839-EADC-47A7-A9D9-2A5D2087F761}" presName="connectorText" presStyleLbl="sibTrans2D1" presStyleIdx="1" presStyleCnt="3"/>
      <dgm:spPr/>
    </dgm:pt>
    <dgm:pt modelId="{A49ED647-4C7F-49FA-976C-4AABAF5DE2B9}" type="pres">
      <dgm:prSet presAssocID="{B5975917-C696-4C10-842A-52107B0E611C}" presName="node" presStyleLbl="node1" presStyleIdx="2" presStyleCnt="4">
        <dgm:presLayoutVars>
          <dgm:bulletEnabled val="1"/>
        </dgm:presLayoutVars>
      </dgm:prSet>
      <dgm:spPr/>
    </dgm:pt>
    <dgm:pt modelId="{3DDD4BA5-7D88-441B-A73D-F0E7009FD04E}" type="pres">
      <dgm:prSet presAssocID="{61C5A04A-E439-4AA2-8258-AF022A75C64B}" presName="sibTrans" presStyleLbl="sibTrans2D1" presStyleIdx="2" presStyleCnt="3"/>
      <dgm:spPr/>
    </dgm:pt>
    <dgm:pt modelId="{DC91B9D7-C100-40C6-BD1E-8AE136593B8D}" type="pres">
      <dgm:prSet presAssocID="{61C5A04A-E439-4AA2-8258-AF022A75C64B}" presName="connectorText" presStyleLbl="sibTrans2D1" presStyleIdx="2" presStyleCnt="3"/>
      <dgm:spPr/>
    </dgm:pt>
    <dgm:pt modelId="{35ACE576-8F05-4971-AF12-AE24CB52B7F1}" type="pres">
      <dgm:prSet presAssocID="{7DE29385-F8A5-49AD-BCE5-2F0B3FE64CCC}" presName="node" presStyleLbl="node1" presStyleIdx="3" presStyleCnt="4">
        <dgm:presLayoutVars>
          <dgm:bulletEnabled val="1"/>
        </dgm:presLayoutVars>
      </dgm:prSet>
      <dgm:spPr/>
    </dgm:pt>
  </dgm:ptLst>
  <dgm:cxnLst>
    <dgm:cxn modelId="{63668F18-4B23-46B7-BCD7-C64892FBC9DB}" srcId="{9EF8C932-F132-4B36-B740-B26B85210D67}" destId="{B5975917-C696-4C10-842A-52107B0E611C}" srcOrd="2" destOrd="0" parTransId="{6D2A13B7-847E-4DBC-8610-E0AC8CCC28CD}" sibTransId="{61C5A04A-E439-4AA2-8258-AF022A75C64B}"/>
    <dgm:cxn modelId="{A77B1F3A-C605-4360-8122-530AB165FAE8}" type="presOf" srcId="{61C5A04A-E439-4AA2-8258-AF022A75C64B}" destId="{3DDD4BA5-7D88-441B-A73D-F0E7009FD04E}" srcOrd="0" destOrd="0" presId="urn:microsoft.com/office/officeart/2005/8/layout/process1"/>
    <dgm:cxn modelId="{06B8463E-4A54-4A8B-9DAD-BB91FEAB01C5}" type="presOf" srcId="{7DE29385-F8A5-49AD-BCE5-2F0B3FE64CCC}" destId="{35ACE576-8F05-4971-AF12-AE24CB52B7F1}" srcOrd="0" destOrd="0" presId="urn:microsoft.com/office/officeart/2005/8/layout/process1"/>
    <dgm:cxn modelId="{5C817A41-080D-418F-822C-1ECA18B18EC8}" type="presOf" srcId="{35DD9A7F-19B1-4DB7-AD74-BB0F17567B18}" destId="{2BE6912A-A0A9-409A-9767-21ACB1051028}" srcOrd="0" destOrd="0" presId="urn:microsoft.com/office/officeart/2005/8/layout/process1"/>
    <dgm:cxn modelId="{FBD6FD64-A539-4AE6-8D6E-64E4FE9CB2AA}" type="presOf" srcId="{B5975917-C696-4C10-842A-52107B0E611C}" destId="{A49ED647-4C7F-49FA-976C-4AABAF5DE2B9}" srcOrd="0" destOrd="0" presId="urn:microsoft.com/office/officeart/2005/8/layout/process1"/>
    <dgm:cxn modelId="{30E351A8-0672-457F-8A95-1CFB03E5A3DC}" type="presOf" srcId="{69E71839-EADC-47A7-A9D9-2A5D2087F761}" destId="{D349FF1B-00E3-4A4D-B464-F25B36EEC61F}" srcOrd="0" destOrd="0" presId="urn:microsoft.com/office/officeart/2005/8/layout/process1"/>
    <dgm:cxn modelId="{E7332AB0-10DB-452B-AC7D-855A67AD0979}" type="presOf" srcId="{9EF8C932-F132-4B36-B740-B26B85210D67}" destId="{417A234C-27A3-4FC6-B72F-C14B1D058910}" srcOrd="0" destOrd="0" presId="urn:microsoft.com/office/officeart/2005/8/layout/process1"/>
    <dgm:cxn modelId="{E2D429B2-9BA5-455A-A565-3A2F9E742D2C}" type="presOf" srcId="{61C5A04A-E439-4AA2-8258-AF022A75C64B}" destId="{DC91B9D7-C100-40C6-BD1E-8AE136593B8D}" srcOrd="1" destOrd="0" presId="urn:microsoft.com/office/officeart/2005/8/layout/process1"/>
    <dgm:cxn modelId="{357E27B8-4D6A-4A83-BC84-9AD1B4F4DC2A}" type="presOf" srcId="{A8D91FA8-828B-4DCF-9AB6-C6E23C0FDA0D}" destId="{56F4F506-80F5-4077-B352-8C0D07059E80}" srcOrd="0" destOrd="0" presId="urn:microsoft.com/office/officeart/2005/8/layout/process1"/>
    <dgm:cxn modelId="{BEF903CB-9719-4312-BF61-583EF68AE5DE}" srcId="{9EF8C932-F132-4B36-B740-B26B85210D67}" destId="{35DD9A7F-19B1-4DB7-AD74-BB0F17567B18}" srcOrd="1" destOrd="0" parTransId="{71306BB4-0A5E-45D2-B134-8D2F657A9173}" sibTransId="{69E71839-EADC-47A7-A9D9-2A5D2087F761}"/>
    <dgm:cxn modelId="{B9AE44E7-FCD7-44B1-8C25-781739668B13}" type="presOf" srcId="{F90543A3-73EE-4125-9C71-043E70E636C2}" destId="{32F87A3C-B062-44AB-AC76-800B0090F110}" srcOrd="1" destOrd="0" presId="urn:microsoft.com/office/officeart/2005/8/layout/process1"/>
    <dgm:cxn modelId="{41FDBCEA-6F2C-4B0F-8055-D4386426E903}" srcId="{9EF8C932-F132-4B36-B740-B26B85210D67}" destId="{A8D91FA8-828B-4DCF-9AB6-C6E23C0FDA0D}" srcOrd="0" destOrd="0" parTransId="{622E8163-F7B6-4D78-B8A4-ABD94C612C28}" sibTransId="{F90543A3-73EE-4125-9C71-043E70E636C2}"/>
    <dgm:cxn modelId="{D40727EC-882B-40BA-B3C1-FA2D1CF24299}" type="presOf" srcId="{69E71839-EADC-47A7-A9D9-2A5D2087F761}" destId="{47A0DBA0-CFDF-48F4-806E-6B0944D4401E}" srcOrd="1" destOrd="0" presId="urn:microsoft.com/office/officeart/2005/8/layout/process1"/>
    <dgm:cxn modelId="{AEA6B1FA-818F-4BA5-9749-AEDB6A577860}" type="presOf" srcId="{F90543A3-73EE-4125-9C71-043E70E636C2}" destId="{300830ED-C791-4185-8519-24BBB1C2E82E}" srcOrd="0" destOrd="0" presId="urn:microsoft.com/office/officeart/2005/8/layout/process1"/>
    <dgm:cxn modelId="{91EC22FC-2B7F-4C69-88C8-7FCCBB909FB8}" srcId="{9EF8C932-F132-4B36-B740-B26B85210D67}" destId="{7DE29385-F8A5-49AD-BCE5-2F0B3FE64CCC}" srcOrd="3" destOrd="0" parTransId="{84BF33A4-C734-4A38-8D4C-EA0A18802FF9}" sibTransId="{F2B7C1E0-6654-4E8A-980D-2EF52D438E00}"/>
    <dgm:cxn modelId="{2FECFD2E-6B22-4588-9C7E-4F7F48CA57C6}" type="presParOf" srcId="{417A234C-27A3-4FC6-B72F-C14B1D058910}" destId="{56F4F506-80F5-4077-B352-8C0D07059E80}" srcOrd="0" destOrd="0" presId="urn:microsoft.com/office/officeart/2005/8/layout/process1"/>
    <dgm:cxn modelId="{2794922D-99EC-470A-93CB-6E936CE1F85D}" type="presParOf" srcId="{417A234C-27A3-4FC6-B72F-C14B1D058910}" destId="{300830ED-C791-4185-8519-24BBB1C2E82E}" srcOrd="1" destOrd="0" presId="urn:microsoft.com/office/officeart/2005/8/layout/process1"/>
    <dgm:cxn modelId="{F1DAC670-6ACA-43A8-B387-89D20294050A}" type="presParOf" srcId="{300830ED-C791-4185-8519-24BBB1C2E82E}" destId="{32F87A3C-B062-44AB-AC76-800B0090F110}" srcOrd="0" destOrd="0" presId="urn:microsoft.com/office/officeart/2005/8/layout/process1"/>
    <dgm:cxn modelId="{39BD1291-8F48-420D-905D-3BE621F53BF4}" type="presParOf" srcId="{417A234C-27A3-4FC6-B72F-C14B1D058910}" destId="{2BE6912A-A0A9-409A-9767-21ACB1051028}" srcOrd="2" destOrd="0" presId="urn:microsoft.com/office/officeart/2005/8/layout/process1"/>
    <dgm:cxn modelId="{983D6E31-5F6B-4DA0-A486-673806690E99}" type="presParOf" srcId="{417A234C-27A3-4FC6-B72F-C14B1D058910}" destId="{D349FF1B-00E3-4A4D-B464-F25B36EEC61F}" srcOrd="3" destOrd="0" presId="urn:microsoft.com/office/officeart/2005/8/layout/process1"/>
    <dgm:cxn modelId="{8A87FDFF-49F6-4C13-9E1E-B81E0AA7941F}" type="presParOf" srcId="{D349FF1B-00E3-4A4D-B464-F25B36EEC61F}" destId="{47A0DBA0-CFDF-48F4-806E-6B0944D4401E}" srcOrd="0" destOrd="0" presId="urn:microsoft.com/office/officeart/2005/8/layout/process1"/>
    <dgm:cxn modelId="{24E084E7-F5B5-4C15-B62E-3C7F8CAA4C6F}" type="presParOf" srcId="{417A234C-27A3-4FC6-B72F-C14B1D058910}" destId="{A49ED647-4C7F-49FA-976C-4AABAF5DE2B9}" srcOrd="4" destOrd="0" presId="urn:microsoft.com/office/officeart/2005/8/layout/process1"/>
    <dgm:cxn modelId="{A8A61B76-6DF8-457E-BA67-49EAEF5730B8}" type="presParOf" srcId="{417A234C-27A3-4FC6-B72F-C14B1D058910}" destId="{3DDD4BA5-7D88-441B-A73D-F0E7009FD04E}" srcOrd="5" destOrd="0" presId="urn:microsoft.com/office/officeart/2005/8/layout/process1"/>
    <dgm:cxn modelId="{35AA039C-32C0-4BA6-A8D7-59D8BDC742D7}" type="presParOf" srcId="{3DDD4BA5-7D88-441B-A73D-F0E7009FD04E}" destId="{DC91B9D7-C100-40C6-BD1E-8AE136593B8D}" srcOrd="0" destOrd="0" presId="urn:microsoft.com/office/officeart/2005/8/layout/process1"/>
    <dgm:cxn modelId="{7915F57B-95F1-4ADC-B55E-0498111A369F}" type="presParOf" srcId="{417A234C-27A3-4FC6-B72F-C14B1D058910}" destId="{35ACE576-8F05-4971-AF12-AE24CB52B7F1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D857BBF-7315-4DE8-86F2-90D538C171E9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6332A8-D5D6-40D6-ACED-3FF0F7100DE8}">
      <dgm:prSet phldrT="[Текст]"/>
      <dgm:spPr/>
      <dgm:t>
        <a:bodyPr/>
        <a:lstStyle/>
        <a:p>
          <a:r>
            <a:rPr lang="ru-RU" dirty="0"/>
            <a:t>Доказать, что могу </a:t>
          </a:r>
        </a:p>
      </dgm:t>
    </dgm:pt>
    <dgm:pt modelId="{79A0360C-7FEB-476F-9B36-0223DB88327E}" type="parTrans" cxnId="{83CB316E-2536-4CCB-ACE3-F0C602F9AF7D}">
      <dgm:prSet/>
      <dgm:spPr/>
      <dgm:t>
        <a:bodyPr/>
        <a:lstStyle/>
        <a:p>
          <a:endParaRPr lang="ru-RU"/>
        </a:p>
      </dgm:t>
    </dgm:pt>
    <dgm:pt modelId="{6D9261D3-D547-45A8-B650-910F595B7391}" type="sibTrans" cxnId="{83CB316E-2536-4CCB-ACE3-F0C602F9AF7D}">
      <dgm:prSet/>
      <dgm:spPr/>
      <dgm:t>
        <a:bodyPr/>
        <a:lstStyle/>
        <a:p>
          <a:endParaRPr lang="ru-RU"/>
        </a:p>
      </dgm:t>
    </dgm:pt>
    <dgm:pt modelId="{40E0BDAF-DAA6-4E7D-B18A-AD34732AD457}">
      <dgm:prSet/>
      <dgm:spPr/>
      <dgm:t>
        <a:bodyPr/>
        <a:lstStyle/>
        <a:p>
          <a:r>
            <a:rPr lang="ru-RU" dirty="0"/>
            <a:t>Психическая болезнь </a:t>
          </a:r>
        </a:p>
      </dgm:t>
    </dgm:pt>
    <dgm:pt modelId="{168C948B-82CE-4C2D-9E3A-AD9EB312544D}" type="parTrans" cxnId="{9F2EC22D-06F7-4B2B-9E6E-44121243A77A}">
      <dgm:prSet/>
      <dgm:spPr/>
      <dgm:t>
        <a:bodyPr/>
        <a:lstStyle/>
        <a:p>
          <a:endParaRPr lang="ru-RU"/>
        </a:p>
      </dgm:t>
    </dgm:pt>
    <dgm:pt modelId="{86E540EA-7B55-405E-B0F9-BE93582B7454}" type="sibTrans" cxnId="{9F2EC22D-06F7-4B2B-9E6E-44121243A77A}">
      <dgm:prSet/>
      <dgm:spPr/>
      <dgm:t>
        <a:bodyPr/>
        <a:lstStyle/>
        <a:p>
          <a:endParaRPr lang="ru-RU"/>
        </a:p>
      </dgm:t>
    </dgm:pt>
    <dgm:pt modelId="{B930CF4C-A2F4-4745-9C02-FF0CA36A1040}" type="pres">
      <dgm:prSet presAssocID="{BD857BBF-7315-4DE8-86F2-90D538C171E9}" presName="compositeShape" presStyleCnt="0">
        <dgm:presLayoutVars>
          <dgm:chMax val="2"/>
          <dgm:dir/>
          <dgm:resizeHandles val="exact"/>
        </dgm:presLayoutVars>
      </dgm:prSet>
      <dgm:spPr/>
    </dgm:pt>
    <dgm:pt modelId="{D44FB17C-F387-4B66-BDF6-FCEFF2B23CA4}" type="pres">
      <dgm:prSet presAssocID="{BD857BBF-7315-4DE8-86F2-90D538C171E9}" presName="divider" presStyleLbl="fgShp" presStyleIdx="0" presStyleCnt="1"/>
      <dgm:spPr/>
    </dgm:pt>
    <dgm:pt modelId="{64AAC8E2-221A-4DE8-939B-AD1F990DCD2F}" type="pres">
      <dgm:prSet presAssocID="{CD6332A8-D5D6-40D6-ACED-3FF0F7100DE8}" presName="downArrow" presStyleLbl="node1" presStyleIdx="0" presStyleCnt="2"/>
      <dgm:spPr/>
    </dgm:pt>
    <dgm:pt modelId="{21345D86-E007-45AB-A4AB-7AC8BF555636}" type="pres">
      <dgm:prSet presAssocID="{CD6332A8-D5D6-40D6-ACED-3FF0F7100DE8}" presName="downArrowText" presStyleLbl="revTx" presStyleIdx="0" presStyleCnt="2">
        <dgm:presLayoutVars>
          <dgm:bulletEnabled val="1"/>
        </dgm:presLayoutVars>
      </dgm:prSet>
      <dgm:spPr/>
    </dgm:pt>
    <dgm:pt modelId="{BDAF673B-34E7-4F30-8DF3-319827419621}" type="pres">
      <dgm:prSet presAssocID="{40E0BDAF-DAA6-4E7D-B18A-AD34732AD457}" presName="upArrow" presStyleLbl="node1" presStyleIdx="1" presStyleCnt="2"/>
      <dgm:spPr/>
    </dgm:pt>
    <dgm:pt modelId="{80AAC5C0-4762-47C9-A280-E9F9E01F720D}" type="pres">
      <dgm:prSet presAssocID="{40E0BDAF-DAA6-4E7D-B18A-AD34732AD457}" presName="upArrowText" presStyleLbl="revTx" presStyleIdx="1" presStyleCnt="2">
        <dgm:presLayoutVars>
          <dgm:bulletEnabled val="1"/>
        </dgm:presLayoutVars>
      </dgm:prSet>
      <dgm:spPr/>
    </dgm:pt>
  </dgm:ptLst>
  <dgm:cxnLst>
    <dgm:cxn modelId="{9F2EC22D-06F7-4B2B-9E6E-44121243A77A}" srcId="{BD857BBF-7315-4DE8-86F2-90D538C171E9}" destId="{40E0BDAF-DAA6-4E7D-B18A-AD34732AD457}" srcOrd="1" destOrd="0" parTransId="{168C948B-82CE-4C2D-9E3A-AD9EB312544D}" sibTransId="{86E540EA-7B55-405E-B0F9-BE93582B7454}"/>
    <dgm:cxn modelId="{83CB316E-2536-4CCB-ACE3-F0C602F9AF7D}" srcId="{BD857BBF-7315-4DE8-86F2-90D538C171E9}" destId="{CD6332A8-D5D6-40D6-ACED-3FF0F7100DE8}" srcOrd="0" destOrd="0" parTransId="{79A0360C-7FEB-476F-9B36-0223DB88327E}" sibTransId="{6D9261D3-D547-45A8-B650-910F595B7391}"/>
    <dgm:cxn modelId="{6C5A8C6E-FEBA-4372-B088-6847D120B343}" type="presOf" srcId="{BD857BBF-7315-4DE8-86F2-90D538C171E9}" destId="{B930CF4C-A2F4-4745-9C02-FF0CA36A1040}" srcOrd="0" destOrd="0" presId="urn:microsoft.com/office/officeart/2005/8/layout/arrow3"/>
    <dgm:cxn modelId="{E88401AC-858B-4A83-9BCA-0E47EB19CAE2}" type="presOf" srcId="{CD6332A8-D5D6-40D6-ACED-3FF0F7100DE8}" destId="{21345D86-E007-45AB-A4AB-7AC8BF555636}" srcOrd="0" destOrd="0" presId="urn:microsoft.com/office/officeart/2005/8/layout/arrow3"/>
    <dgm:cxn modelId="{98FC91DE-2A2A-4281-8B49-B5EDEBE42F18}" type="presOf" srcId="{40E0BDAF-DAA6-4E7D-B18A-AD34732AD457}" destId="{80AAC5C0-4762-47C9-A280-E9F9E01F720D}" srcOrd="0" destOrd="0" presId="urn:microsoft.com/office/officeart/2005/8/layout/arrow3"/>
    <dgm:cxn modelId="{2E558C85-8000-47CB-965F-5087DC3C1F18}" type="presParOf" srcId="{B930CF4C-A2F4-4745-9C02-FF0CA36A1040}" destId="{D44FB17C-F387-4B66-BDF6-FCEFF2B23CA4}" srcOrd="0" destOrd="0" presId="urn:microsoft.com/office/officeart/2005/8/layout/arrow3"/>
    <dgm:cxn modelId="{CDD625D2-E8A4-4188-8F8D-581A0790C1AB}" type="presParOf" srcId="{B930CF4C-A2F4-4745-9C02-FF0CA36A1040}" destId="{64AAC8E2-221A-4DE8-939B-AD1F990DCD2F}" srcOrd="1" destOrd="0" presId="urn:microsoft.com/office/officeart/2005/8/layout/arrow3"/>
    <dgm:cxn modelId="{9FDD5CE6-6620-4B78-AF9A-C08707DE0B62}" type="presParOf" srcId="{B930CF4C-A2F4-4745-9C02-FF0CA36A1040}" destId="{21345D86-E007-45AB-A4AB-7AC8BF555636}" srcOrd="2" destOrd="0" presId="urn:microsoft.com/office/officeart/2005/8/layout/arrow3"/>
    <dgm:cxn modelId="{0A745250-A616-4468-87A5-13B6311CCF53}" type="presParOf" srcId="{B930CF4C-A2F4-4745-9C02-FF0CA36A1040}" destId="{BDAF673B-34E7-4F30-8DF3-319827419621}" srcOrd="3" destOrd="0" presId="urn:microsoft.com/office/officeart/2005/8/layout/arrow3"/>
    <dgm:cxn modelId="{70A423C6-CB20-43E5-A4B2-60211090F708}" type="presParOf" srcId="{B930CF4C-A2F4-4745-9C02-FF0CA36A1040}" destId="{80AAC5C0-4762-47C9-A280-E9F9E01F720D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BC830A-D8E7-4993-BECA-462D77C6FACB}">
      <dsp:nvSpPr>
        <dsp:cNvPr id="0" name=""/>
        <dsp:cNvSpPr/>
      </dsp:nvSpPr>
      <dsp:spPr>
        <a:xfrm>
          <a:off x="0" y="0"/>
          <a:ext cx="5447561" cy="6624736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D4C451-AC2E-4763-9285-EF4775BA668C}">
      <dsp:nvSpPr>
        <dsp:cNvPr id="0" name=""/>
        <dsp:cNvSpPr/>
      </dsp:nvSpPr>
      <dsp:spPr>
        <a:xfrm>
          <a:off x="2723780" y="663120"/>
          <a:ext cx="3540915" cy="2354886"/>
        </a:xfrm>
        <a:prstGeom prst="roundRect">
          <a:avLst/>
        </a:prstGeom>
        <a:solidFill>
          <a:schemeClr val="accent2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700" b="1" kern="1200" dirty="0"/>
            <a:t>Агрессивное поведение</a:t>
          </a:r>
        </a:p>
      </dsp:txBody>
      <dsp:txXfrm>
        <a:off x="2838736" y="778076"/>
        <a:ext cx="3311003" cy="2124974"/>
      </dsp:txXfrm>
    </dsp:sp>
    <dsp:sp modelId="{6EBFC6FC-BB46-4A84-947A-FC0C4FC7FDD4}">
      <dsp:nvSpPr>
        <dsp:cNvPr id="0" name=""/>
        <dsp:cNvSpPr/>
      </dsp:nvSpPr>
      <dsp:spPr>
        <a:xfrm>
          <a:off x="2723780" y="3312367"/>
          <a:ext cx="3540915" cy="2354886"/>
        </a:xfrm>
        <a:prstGeom prst="roundRect">
          <a:avLst/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700" b="1" kern="1200" dirty="0"/>
            <a:t>Агрессивность</a:t>
          </a:r>
        </a:p>
      </dsp:txBody>
      <dsp:txXfrm>
        <a:off x="2838736" y="3427323"/>
        <a:ext cx="3311003" cy="21249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F4F506-80F5-4077-B352-8C0D07059E80}">
      <dsp:nvSpPr>
        <dsp:cNvPr id="0" name=""/>
        <dsp:cNvSpPr/>
      </dsp:nvSpPr>
      <dsp:spPr>
        <a:xfrm>
          <a:off x="5221" y="359257"/>
          <a:ext cx="2282861" cy="13697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Фрустрация Нападение </a:t>
          </a:r>
        </a:p>
      </dsp:txBody>
      <dsp:txXfrm>
        <a:off x="45339" y="399375"/>
        <a:ext cx="2202625" cy="1289480"/>
      </dsp:txXfrm>
    </dsp:sp>
    <dsp:sp modelId="{300830ED-C791-4185-8519-24BBB1C2E82E}">
      <dsp:nvSpPr>
        <dsp:cNvPr id="0" name=""/>
        <dsp:cNvSpPr/>
      </dsp:nvSpPr>
      <dsp:spPr>
        <a:xfrm>
          <a:off x="2516368" y="761041"/>
          <a:ext cx="483966" cy="5661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/>
        </a:p>
      </dsp:txBody>
      <dsp:txXfrm>
        <a:off x="2516368" y="874271"/>
        <a:ext cx="338776" cy="339689"/>
      </dsp:txXfrm>
    </dsp:sp>
    <dsp:sp modelId="{2BE6912A-A0A9-409A-9767-21ACB1051028}">
      <dsp:nvSpPr>
        <dsp:cNvPr id="0" name=""/>
        <dsp:cNvSpPr/>
      </dsp:nvSpPr>
      <dsp:spPr>
        <a:xfrm>
          <a:off x="3201226" y="359257"/>
          <a:ext cx="2282861" cy="13697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Осознание – Абстрактная цель </a:t>
          </a:r>
        </a:p>
      </dsp:txBody>
      <dsp:txXfrm>
        <a:off x="3241344" y="399375"/>
        <a:ext cx="2202625" cy="1289480"/>
      </dsp:txXfrm>
    </dsp:sp>
    <dsp:sp modelId="{D349FF1B-00E3-4A4D-B464-F25B36EEC61F}">
      <dsp:nvSpPr>
        <dsp:cNvPr id="0" name=""/>
        <dsp:cNvSpPr/>
      </dsp:nvSpPr>
      <dsp:spPr>
        <a:xfrm>
          <a:off x="5712373" y="761041"/>
          <a:ext cx="483966" cy="5661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/>
        </a:p>
      </dsp:txBody>
      <dsp:txXfrm>
        <a:off x="5712373" y="874271"/>
        <a:ext cx="338776" cy="339689"/>
      </dsp:txXfrm>
    </dsp:sp>
    <dsp:sp modelId="{A49ED647-4C7F-49FA-976C-4AABAF5DE2B9}">
      <dsp:nvSpPr>
        <dsp:cNvPr id="0" name=""/>
        <dsp:cNvSpPr/>
      </dsp:nvSpPr>
      <dsp:spPr>
        <a:xfrm>
          <a:off x="6397232" y="359257"/>
          <a:ext cx="2282861" cy="13697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Выбор действия – Оценка </a:t>
          </a:r>
        </a:p>
      </dsp:txBody>
      <dsp:txXfrm>
        <a:off x="6437350" y="399375"/>
        <a:ext cx="2202625" cy="1289480"/>
      </dsp:txXfrm>
    </dsp:sp>
    <dsp:sp modelId="{3DDD4BA5-7D88-441B-A73D-F0E7009FD04E}">
      <dsp:nvSpPr>
        <dsp:cNvPr id="0" name=""/>
        <dsp:cNvSpPr/>
      </dsp:nvSpPr>
      <dsp:spPr>
        <a:xfrm>
          <a:off x="8908379" y="761041"/>
          <a:ext cx="483966" cy="5661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/>
        </a:p>
      </dsp:txBody>
      <dsp:txXfrm>
        <a:off x="8908379" y="874271"/>
        <a:ext cx="338776" cy="339689"/>
      </dsp:txXfrm>
    </dsp:sp>
    <dsp:sp modelId="{35ACE576-8F05-4971-AF12-AE24CB52B7F1}">
      <dsp:nvSpPr>
        <dsp:cNvPr id="0" name=""/>
        <dsp:cNvSpPr/>
      </dsp:nvSpPr>
      <dsp:spPr>
        <a:xfrm>
          <a:off x="9593237" y="359257"/>
          <a:ext cx="2282861" cy="1369716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Агрессия</a:t>
          </a:r>
        </a:p>
      </dsp:txBody>
      <dsp:txXfrm>
        <a:off x="9633355" y="399375"/>
        <a:ext cx="2202625" cy="12894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F4F506-80F5-4077-B352-8C0D07059E80}">
      <dsp:nvSpPr>
        <dsp:cNvPr id="0" name=""/>
        <dsp:cNvSpPr/>
      </dsp:nvSpPr>
      <dsp:spPr>
        <a:xfrm>
          <a:off x="5221" y="359257"/>
          <a:ext cx="2282861" cy="13697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Фрустрация Нападение </a:t>
          </a:r>
        </a:p>
      </dsp:txBody>
      <dsp:txXfrm>
        <a:off x="45339" y="399375"/>
        <a:ext cx="2202625" cy="1289480"/>
      </dsp:txXfrm>
    </dsp:sp>
    <dsp:sp modelId="{300830ED-C791-4185-8519-24BBB1C2E82E}">
      <dsp:nvSpPr>
        <dsp:cNvPr id="0" name=""/>
        <dsp:cNvSpPr/>
      </dsp:nvSpPr>
      <dsp:spPr>
        <a:xfrm>
          <a:off x="2516368" y="761041"/>
          <a:ext cx="483966" cy="5661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/>
        </a:p>
      </dsp:txBody>
      <dsp:txXfrm>
        <a:off x="2516368" y="874271"/>
        <a:ext cx="338776" cy="339689"/>
      </dsp:txXfrm>
    </dsp:sp>
    <dsp:sp modelId="{2BE6912A-A0A9-409A-9767-21ACB1051028}">
      <dsp:nvSpPr>
        <dsp:cNvPr id="0" name=""/>
        <dsp:cNvSpPr/>
      </dsp:nvSpPr>
      <dsp:spPr>
        <a:xfrm>
          <a:off x="3201226" y="359257"/>
          <a:ext cx="2282861" cy="13697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Осознание – Абстрактная цель </a:t>
          </a:r>
        </a:p>
      </dsp:txBody>
      <dsp:txXfrm>
        <a:off x="3241344" y="399375"/>
        <a:ext cx="2202625" cy="1289480"/>
      </dsp:txXfrm>
    </dsp:sp>
    <dsp:sp modelId="{D349FF1B-00E3-4A4D-B464-F25B36EEC61F}">
      <dsp:nvSpPr>
        <dsp:cNvPr id="0" name=""/>
        <dsp:cNvSpPr/>
      </dsp:nvSpPr>
      <dsp:spPr>
        <a:xfrm>
          <a:off x="5712373" y="761041"/>
          <a:ext cx="483966" cy="5661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/>
        </a:p>
      </dsp:txBody>
      <dsp:txXfrm>
        <a:off x="5712373" y="874271"/>
        <a:ext cx="338776" cy="339689"/>
      </dsp:txXfrm>
    </dsp:sp>
    <dsp:sp modelId="{A49ED647-4C7F-49FA-976C-4AABAF5DE2B9}">
      <dsp:nvSpPr>
        <dsp:cNvPr id="0" name=""/>
        <dsp:cNvSpPr/>
      </dsp:nvSpPr>
      <dsp:spPr>
        <a:xfrm>
          <a:off x="6397232" y="359257"/>
          <a:ext cx="2282861" cy="13697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Выбор действия – Оценка </a:t>
          </a:r>
        </a:p>
      </dsp:txBody>
      <dsp:txXfrm>
        <a:off x="6437350" y="399375"/>
        <a:ext cx="2202625" cy="1289480"/>
      </dsp:txXfrm>
    </dsp:sp>
    <dsp:sp modelId="{3DDD4BA5-7D88-441B-A73D-F0E7009FD04E}">
      <dsp:nvSpPr>
        <dsp:cNvPr id="0" name=""/>
        <dsp:cNvSpPr/>
      </dsp:nvSpPr>
      <dsp:spPr>
        <a:xfrm>
          <a:off x="8908379" y="761041"/>
          <a:ext cx="483966" cy="5661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/>
        </a:p>
      </dsp:txBody>
      <dsp:txXfrm>
        <a:off x="8908379" y="874271"/>
        <a:ext cx="338776" cy="339689"/>
      </dsp:txXfrm>
    </dsp:sp>
    <dsp:sp modelId="{35ACE576-8F05-4971-AF12-AE24CB52B7F1}">
      <dsp:nvSpPr>
        <dsp:cNvPr id="0" name=""/>
        <dsp:cNvSpPr/>
      </dsp:nvSpPr>
      <dsp:spPr>
        <a:xfrm>
          <a:off x="9593237" y="359257"/>
          <a:ext cx="2282861" cy="1369716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Агрессия</a:t>
          </a:r>
        </a:p>
      </dsp:txBody>
      <dsp:txXfrm>
        <a:off x="9633355" y="399375"/>
        <a:ext cx="2202625" cy="12894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F4F506-80F5-4077-B352-8C0D07059E80}">
      <dsp:nvSpPr>
        <dsp:cNvPr id="0" name=""/>
        <dsp:cNvSpPr/>
      </dsp:nvSpPr>
      <dsp:spPr>
        <a:xfrm>
          <a:off x="5221" y="359257"/>
          <a:ext cx="2282861" cy="13697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Фрустрация Нападение </a:t>
          </a:r>
        </a:p>
      </dsp:txBody>
      <dsp:txXfrm>
        <a:off x="45339" y="399375"/>
        <a:ext cx="2202625" cy="1289480"/>
      </dsp:txXfrm>
    </dsp:sp>
    <dsp:sp modelId="{300830ED-C791-4185-8519-24BBB1C2E82E}">
      <dsp:nvSpPr>
        <dsp:cNvPr id="0" name=""/>
        <dsp:cNvSpPr/>
      </dsp:nvSpPr>
      <dsp:spPr>
        <a:xfrm>
          <a:off x="2516368" y="761041"/>
          <a:ext cx="483966" cy="5661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/>
        </a:p>
      </dsp:txBody>
      <dsp:txXfrm>
        <a:off x="2516368" y="874271"/>
        <a:ext cx="338776" cy="339689"/>
      </dsp:txXfrm>
    </dsp:sp>
    <dsp:sp modelId="{2BE6912A-A0A9-409A-9767-21ACB1051028}">
      <dsp:nvSpPr>
        <dsp:cNvPr id="0" name=""/>
        <dsp:cNvSpPr/>
      </dsp:nvSpPr>
      <dsp:spPr>
        <a:xfrm>
          <a:off x="3201226" y="359257"/>
          <a:ext cx="2282861" cy="13697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Осознание – Абстрактная цель </a:t>
          </a:r>
        </a:p>
      </dsp:txBody>
      <dsp:txXfrm>
        <a:off x="3241344" y="399375"/>
        <a:ext cx="2202625" cy="1289480"/>
      </dsp:txXfrm>
    </dsp:sp>
    <dsp:sp modelId="{D349FF1B-00E3-4A4D-B464-F25B36EEC61F}">
      <dsp:nvSpPr>
        <dsp:cNvPr id="0" name=""/>
        <dsp:cNvSpPr/>
      </dsp:nvSpPr>
      <dsp:spPr>
        <a:xfrm>
          <a:off x="5712373" y="761041"/>
          <a:ext cx="483966" cy="5661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/>
        </a:p>
      </dsp:txBody>
      <dsp:txXfrm>
        <a:off x="5712373" y="874271"/>
        <a:ext cx="338776" cy="339689"/>
      </dsp:txXfrm>
    </dsp:sp>
    <dsp:sp modelId="{A49ED647-4C7F-49FA-976C-4AABAF5DE2B9}">
      <dsp:nvSpPr>
        <dsp:cNvPr id="0" name=""/>
        <dsp:cNvSpPr/>
      </dsp:nvSpPr>
      <dsp:spPr>
        <a:xfrm>
          <a:off x="6397232" y="359257"/>
          <a:ext cx="2282861" cy="13697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Выбор действия – Оценка </a:t>
          </a:r>
        </a:p>
      </dsp:txBody>
      <dsp:txXfrm>
        <a:off x="6437350" y="399375"/>
        <a:ext cx="2202625" cy="1289480"/>
      </dsp:txXfrm>
    </dsp:sp>
    <dsp:sp modelId="{3DDD4BA5-7D88-441B-A73D-F0E7009FD04E}">
      <dsp:nvSpPr>
        <dsp:cNvPr id="0" name=""/>
        <dsp:cNvSpPr/>
      </dsp:nvSpPr>
      <dsp:spPr>
        <a:xfrm>
          <a:off x="8908379" y="761041"/>
          <a:ext cx="483966" cy="5661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/>
        </a:p>
      </dsp:txBody>
      <dsp:txXfrm>
        <a:off x="8908379" y="874271"/>
        <a:ext cx="338776" cy="339689"/>
      </dsp:txXfrm>
    </dsp:sp>
    <dsp:sp modelId="{35ACE576-8F05-4971-AF12-AE24CB52B7F1}">
      <dsp:nvSpPr>
        <dsp:cNvPr id="0" name=""/>
        <dsp:cNvSpPr/>
      </dsp:nvSpPr>
      <dsp:spPr>
        <a:xfrm>
          <a:off x="9593237" y="359257"/>
          <a:ext cx="2282861" cy="1369716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Агрессия</a:t>
          </a:r>
        </a:p>
      </dsp:txBody>
      <dsp:txXfrm>
        <a:off x="9633355" y="399375"/>
        <a:ext cx="2202625" cy="12894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4FB17C-F387-4B66-BDF6-FCEFF2B23CA4}">
      <dsp:nvSpPr>
        <dsp:cNvPr id="0" name=""/>
        <dsp:cNvSpPr/>
      </dsp:nvSpPr>
      <dsp:spPr>
        <a:xfrm rot="21300000">
          <a:off x="293439" y="1808656"/>
          <a:ext cx="10385920" cy="908650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AAC8E2-221A-4DE8-939B-AD1F990DCD2F}">
      <dsp:nvSpPr>
        <dsp:cNvPr id="0" name=""/>
        <dsp:cNvSpPr/>
      </dsp:nvSpPr>
      <dsp:spPr>
        <a:xfrm>
          <a:off x="1316736" y="226298"/>
          <a:ext cx="3291840" cy="1810385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345D86-E007-45AB-A4AB-7AC8BF555636}">
      <dsp:nvSpPr>
        <dsp:cNvPr id="0" name=""/>
        <dsp:cNvSpPr/>
      </dsp:nvSpPr>
      <dsp:spPr>
        <a:xfrm>
          <a:off x="5815584" y="0"/>
          <a:ext cx="3511296" cy="1900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704" tIns="298704" rIns="298704" bIns="298704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200" kern="1200" dirty="0"/>
            <a:t>Доказать, что могу </a:t>
          </a:r>
        </a:p>
      </dsp:txBody>
      <dsp:txXfrm>
        <a:off x="5815584" y="0"/>
        <a:ext cx="3511296" cy="1900904"/>
      </dsp:txXfrm>
    </dsp:sp>
    <dsp:sp modelId="{BDAF673B-34E7-4F30-8DF3-319827419621}">
      <dsp:nvSpPr>
        <dsp:cNvPr id="0" name=""/>
        <dsp:cNvSpPr/>
      </dsp:nvSpPr>
      <dsp:spPr>
        <a:xfrm>
          <a:off x="6364224" y="2489279"/>
          <a:ext cx="3291840" cy="1810385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AAC5C0-4762-47C9-A280-E9F9E01F720D}">
      <dsp:nvSpPr>
        <dsp:cNvPr id="0" name=""/>
        <dsp:cNvSpPr/>
      </dsp:nvSpPr>
      <dsp:spPr>
        <a:xfrm>
          <a:off x="1645920" y="2625058"/>
          <a:ext cx="3511296" cy="1900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704" tIns="298704" rIns="298704" bIns="298704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200" kern="1200" dirty="0"/>
            <a:t>Психическая болезнь </a:t>
          </a:r>
        </a:p>
      </dsp:txBody>
      <dsp:txXfrm>
        <a:off x="1645920" y="2625058"/>
        <a:ext cx="3511296" cy="19009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C7390-18ED-4EF1-BDEA-6867D69CAF41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AB6051-DB73-4C9C-8E25-EAD3880BE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865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BC2A4-65EE-4EDF-AEA2-37E6BA710E2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342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1E9B0-B2E1-441E-9E45-40EC706187FA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D36E-C7A7-43F8-B576-F089556E1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409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1E9B0-B2E1-441E-9E45-40EC706187FA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D36E-C7A7-43F8-B576-F089556E1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021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1E9B0-B2E1-441E-9E45-40EC706187FA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D36E-C7A7-43F8-B576-F089556E1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525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1E9B0-B2E1-441E-9E45-40EC706187FA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D36E-C7A7-43F8-B576-F089556E1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527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1E9B0-B2E1-441E-9E45-40EC706187FA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D36E-C7A7-43F8-B576-F089556E1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094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1E9B0-B2E1-441E-9E45-40EC706187FA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D36E-C7A7-43F8-B576-F089556E1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887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1E9B0-B2E1-441E-9E45-40EC706187FA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D36E-C7A7-43F8-B576-F089556E1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425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1E9B0-B2E1-441E-9E45-40EC706187FA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D36E-C7A7-43F8-B576-F089556E1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927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1E9B0-B2E1-441E-9E45-40EC706187FA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D36E-C7A7-43F8-B576-F089556E1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67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1E9B0-B2E1-441E-9E45-40EC706187FA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D36E-C7A7-43F8-B576-F089556E1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285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1E9B0-B2E1-441E-9E45-40EC706187FA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D36E-C7A7-43F8-B576-F089556E1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451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1E9B0-B2E1-441E-9E45-40EC706187FA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CD36E-C7A7-43F8-B576-F089556E1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209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jp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338"/>
            <a:ext cx="12235534" cy="6904338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58317" y="2239985"/>
            <a:ext cx="11518900" cy="233169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altLang="ru-RU" sz="3200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«Колумбайн (</a:t>
            </a:r>
            <a:r>
              <a:rPr lang="ru-RU" altLang="ru-RU" sz="3200" b="1" cap="all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скулшутинг</a:t>
            </a:r>
            <a:r>
              <a:rPr lang="ru-RU" altLang="ru-RU" sz="3200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как криминальная субкультура</a:t>
            </a:r>
            <a:r>
              <a:rPr lang="ru-RU" alt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82376" y="5176229"/>
            <a:ext cx="287078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Докладчик: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Муслумов Р.Р.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0" t="27061" r="44625" b="33918"/>
          <a:stretch/>
        </p:blipFill>
        <p:spPr>
          <a:xfrm>
            <a:off x="1037230" y="467642"/>
            <a:ext cx="2016631" cy="107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311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318350" y="188639"/>
          <a:ext cx="11809311" cy="64807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6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6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364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82817"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Физическая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Словесная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947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Активная-Прямая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Побои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Оскорбление</a:t>
                      </a:r>
                      <a:r>
                        <a:rPr lang="ru-RU" baseline="0" dirty="0"/>
                        <a:t>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947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Активная-Косвенная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baseline="0" dirty="0"/>
                        <a:t>Сговор, Ловушки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Клевета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947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Пассивная-Прямая</a:t>
                      </a:r>
                      <a:r>
                        <a:rPr lang="ru-RU" sz="2400" baseline="0" dirty="0"/>
                        <a:t> 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Мешать достичь цели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Отказ</a:t>
                      </a:r>
                      <a:r>
                        <a:rPr lang="ru-RU" baseline="0" dirty="0"/>
                        <a:t> в общении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9947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Пассивная-Косвенная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Бездействие</a:t>
                      </a:r>
                      <a:r>
                        <a:rPr lang="ru-RU" baseline="0" dirty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Отказ в пояснениях</a:t>
                      </a:r>
                      <a:r>
                        <a:rPr lang="ru-RU" baseline="0" dirty="0"/>
                        <a:t>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2" descr="Картинки по запросу побо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08" y="1268760"/>
            <a:ext cx="1920212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Картинки по запросу оскорбл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433" y="2636913"/>
            <a:ext cx="1800200" cy="108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Картинки по запросу оскорбл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465" y="1294368"/>
            <a:ext cx="1524518" cy="104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Картинки по запросу бездействи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088" y="5394017"/>
            <a:ext cx="1444615" cy="108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Картинки по запросу кожура от банан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716" y="2718048"/>
            <a:ext cx="1700505" cy="106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Картинки по запросу игнорирование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465" y="4093532"/>
            <a:ext cx="1584176" cy="106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Картинки по запросу отказ в общении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1" y="5515414"/>
            <a:ext cx="1391586" cy="103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Картинки по запросу дать подножку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80" t="51728" r="31749" b="7018"/>
          <a:stretch/>
        </p:blipFill>
        <p:spPr bwMode="auto">
          <a:xfrm>
            <a:off x="6431125" y="4158208"/>
            <a:ext cx="1701539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2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Механизм образования агрессии по Е.П. Ильину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01347" y="-1906775"/>
            <a:ext cx="4536505" cy="120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1205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0 стадия (неосознаваемая)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0" y="1844825"/>
            <a:ext cx="8229600" cy="79208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Внешняя ситуация – стимул: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863752" y="2708920"/>
            <a:ext cx="4032448" cy="10801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Внешняя агрессия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863752" y="4941168"/>
            <a:ext cx="4032448" cy="10801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Фрустрация 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8256240" y="3068960"/>
            <a:ext cx="144016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8275223" y="5301208"/>
            <a:ext cx="144016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467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1 стадия (Осознание – Абстрактная цель)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75520" y="1628800"/>
            <a:ext cx="2880320" cy="15841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/>
              <a:t>Осознание </a:t>
            </a:r>
          </a:p>
        </p:txBody>
      </p:sp>
      <p:sp>
        <p:nvSpPr>
          <p:cNvPr id="5" name="Выноска со стрелкой вверх 4"/>
          <p:cNvSpPr/>
          <p:nvPr/>
        </p:nvSpPr>
        <p:spPr>
          <a:xfrm>
            <a:off x="1577752" y="3573016"/>
            <a:ext cx="3275856" cy="2952328"/>
          </a:xfrm>
          <a:prstGeom prst="up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Личностные предпосылки: </a:t>
            </a:r>
          </a:p>
          <a:p>
            <a:pPr algn="ctr"/>
            <a:r>
              <a:rPr lang="ru-RU" sz="2800" dirty="0"/>
              <a:t>вспыльчивость, конфликтность…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4853608" y="2276872"/>
            <a:ext cx="66632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951984" y="1628800"/>
            <a:ext cx="4464496" cy="15841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/>
              <a:t>Абстрактная </a:t>
            </a:r>
          </a:p>
          <a:p>
            <a:pPr algn="ctr"/>
            <a:r>
              <a:rPr lang="ru-RU" sz="3200" dirty="0"/>
              <a:t>цель </a:t>
            </a:r>
          </a:p>
        </p:txBody>
      </p:sp>
      <p:sp>
        <p:nvSpPr>
          <p:cNvPr id="11" name="Овальная выноска 10"/>
          <p:cNvSpPr/>
          <p:nvPr/>
        </p:nvSpPr>
        <p:spPr>
          <a:xfrm>
            <a:off x="5951984" y="3987062"/>
            <a:ext cx="4143494" cy="2268252"/>
          </a:xfrm>
          <a:prstGeom prst="wedgeEllipseCallout">
            <a:avLst>
              <a:gd name="adj1" fmla="val 24933"/>
              <a:gd name="adj2" fmla="val -7484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r>
              <a:rPr lang="ru-RU" sz="2400" dirty="0"/>
              <a:t>Наказать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sz="2400" dirty="0"/>
              <a:t>Унизить 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sz="2400" dirty="0"/>
              <a:t>Отомстить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sz="2400" dirty="0"/>
              <a:t>Сохранить достоинство </a:t>
            </a:r>
          </a:p>
        </p:txBody>
      </p:sp>
    </p:spTree>
    <p:extLst>
      <p:ext uri="{BB962C8B-B14F-4D97-AF65-F5344CB8AC3E}">
        <p14:creationId xmlns:p14="http://schemas.microsoft.com/office/powerpoint/2010/main" val="1141139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2 стадия (Принятие решения)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19536" y="1628801"/>
            <a:ext cx="3528392" cy="13709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Выбор действия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266776" y="1340768"/>
            <a:ext cx="3933680" cy="1944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Оценка действия с учетом обстоятельств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91544" y="4392376"/>
            <a:ext cx="3456384" cy="22049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ru-RU" sz="3200" dirty="0"/>
              <a:t>Ударить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200" dirty="0"/>
              <a:t>Обругать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200" dirty="0"/>
              <a:t>Сломать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200" dirty="0"/>
              <a:t>Упрекнуть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384032" y="4365103"/>
            <a:ext cx="4176464" cy="223224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ru-RU" sz="2400" dirty="0"/>
              <a:t>Нравственный контроль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/>
              <a:t>Отношение к источнику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/>
              <a:t>Оценка своих возможностей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/>
              <a:t>Оценка возможностей жертвы 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5695334" y="2207295"/>
            <a:ext cx="32403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>
            <a:off x="3431704" y="3542296"/>
            <a:ext cx="504056" cy="576064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верх 10"/>
          <p:cNvSpPr/>
          <p:nvPr/>
        </p:nvSpPr>
        <p:spPr>
          <a:xfrm>
            <a:off x="7824192" y="3542296"/>
            <a:ext cx="504056" cy="576064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10252898" y="2123728"/>
            <a:ext cx="32403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536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3 стадия (Действие)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83632" y="1700131"/>
            <a:ext cx="7272808" cy="244894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/>
              <a:t>Агрессивное действие 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1919536" y="2781566"/>
            <a:ext cx="43204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689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62F772-AA3F-438E-98EB-B63CEEBCA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Механизм образования агрессии 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BE8BCF96-3069-4C89-837F-7E14273A798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1344" y="1340768"/>
          <a:ext cx="11881320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Выноска: стрелка вверх 2">
            <a:extLst>
              <a:ext uri="{FF2B5EF4-FFF2-40B4-BE49-F238E27FC236}">
                <a16:creationId xmlns:a16="http://schemas.microsoft.com/office/drawing/2014/main" id="{07D885AE-2FCD-49AD-B469-9B1BA60FDF43}"/>
              </a:ext>
            </a:extLst>
          </p:cNvPr>
          <p:cNvSpPr/>
          <p:nvPr/>
        </p:nvSpPr>
        <p:spPr>
          <a:xfrm>
            <a:off x="189801" y="3429000"/>
            <a:ext cx="2232248" cy="2952328"/>
          </a:xfrm>
          <a:prstGeom prst="up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Понял, что не нравится </a:t>
            </a:r>
          </a:p>
        </p:txBody>
      </p:sp>
      <p:sp>
        <p:nvSpPr>
          <p:cNvPr id="8" name="Выноска: стрелка вверх 7">
            <a:extLst>
              <a:ext uri="{FF2B5EF4-FFF2-40B4-BE49-F238E27FC236}">
                <a16:creationId xmlns:a16="http://schemas.microsoft.com/office/drawing/2014/main" id="{5C32515A-D795-462B-8134-72521401B4EC}"/>
              </a:ext>
            </a:extLst>
          </p:cNvPr>
          <p:cNvSpPr/>
          <p:nvPr/>
        </p:nvSpPr>
        <p:spPr>
          <a:xfrm>
            <a:off x="3431704" y="3392720"/>
            <a:ext cx="2232248" cy="2952328"/>
          </a:xfrm>
          <a:prstGeom prst="up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Сформировал абстрактную цель </a:t>
            </a:r>
          </a:p>
        </p:txBody>
      </p:sp>
      <p:sp>
        <p:nvSpPr>
          <p:cNvPr id="9" name="Выноска: стрелка вверх 8">
            <a:extLst>
              <a:ext uri="{FF2B5EF4-FFF2-40B4-BE49-F238E27FC236}">
                <a16:creationId xmlns:a16="http://schemas.microsoft.com/office/drawing/2014/main" id="{58185F44-EFF8-4A4F-A371-62258541B990}"/>
              </a:ext>
            </a:extLst>
          </p:cNvPr>
          <p:cNvSpPr/>
          <p:nvPr/>
        </p:nvSpPr>
        <p:spPr>
          <a:xfrm>
            <a:off x="6528050" y="3392720"/>
            <a:ext cx="2232248" cy="2952328"/>
          </a:xfrm>
          <a:prstGeom prst="up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Оценил свои действия </a:t>
            </a:r>
          </a:p>
        </p:txBody>
      </p:sp>
      <p:sp>
        <p:nvSpPr>
          <p:cNvPr id="10" name="Выноска: стрелка вверх 9">
            <a:extLst>
              <a:ext uri="{FF2B5EF4-FFF2-40B4-BE49-F238E27FC236}">
                <a16:creationId xmlns:a16="http://schemas.microsoft.com/office/drawing/2014/main" id="{65BB5921-66A6-418A-8E6F-1A08B73F7E6D}"/>
              </a:ext>
            </a:extLst>
          </p:cNvPr>
          <p:cNvSpPr/>
          <p:nvPr/>
        </p:nvSpPr>
        <p:spPr>
          <a:xfrm>
            <a:off x="9768408" y="3392720"/>
            <a:ext cx="2232248" cy="2952328"/>
          </a:xfrm>
          <a:prstGeom prst="up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Проявил агрессию </a:t>
            </a:r>
          </a:p>
        </p:txBody>
      </p:sp>
    </p:spTree>
    <p:extLst>
      <p:ext uri="{BB962C8B-B14F-4D97-AF65-F5344CB8AC3E}">
        <p14:creationId xmlns:p14="http://schemas.microsoft.com/office/powerpoint/2010/main" val="8957806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62F772-AA3F-438E-98EB-B63CEEBCA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Механизм образования агрессии 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BE8BCF96-3069-4C89-837F-7E14273A798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1344" y="1340768"/>
          <a:ext cx="11881320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Выноска: стрелка вверх 2">
            <a:extLst>
              <a:ext uri="{FF2B5EF4-FFF2-40B4-BE49-F238E27FC236}">
                <a16:creationId xmlns:a16="http://schemas.microsoft.com/office/drawing/2014/main" id="{07D885AE-2FCD-49AD-B469-9B1BA60FDF43}"/>
              </a:ext>
            </a:extLst>
          </p:cNvPr>
          <p:cNvSpPr/>
          <p:nvPr/>
        </p:nvSpPr>
        <p:spPr>
          <a:xfrm>
            <a:off x="189801" y="3429000"/>
            <a:ext cx="2232248" cy="2952328"/>
          </a:xfrm>
          <a:prstGeom prst="up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Понял, что не нравится </a:t>
            </a:r>
          </a:p>
        </p:txBody>
      </p:sp>
      <p:sp>
        <p:nvSpPr>
          <p:cNvPr id="8" name="Выноска: стрелка вверх 7">
            <a:extLst>
              <a:ext uri="{FF2B5EF4-FFF2-40B4-BE49-F238E27FC236}">
                <a16:creationId xmlns:a16="http://schemas.microsoft.com/office/drawing/2014/main" id="{5C32515A-D795-462B-8134-72521401B4EC}"/>
              </a:ext>
            </a:extLst>
          </p:cNvPr>
          <p:cNvSpPr/>
          <p:nvPr/>
        </p:nvSpPr>
        <p:spPr>
          <a:xfrm>
            <a:off x="3431704" y="3392720"/>
            <a:ext cx="2232248" cy="2952328"/>
          </a:xfrm>
          <a:prstGeom prst="upArrow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Сформировал абстрактную цель </a:t>
            </a:r>
          </a:p>
        </p:txBody>
      </p:sp>
      <p:sp>
        <p:nvSpPr>
          <p:cNvPr id="9" name="Выноска: стрелка вверх 8">
            <a:extLst>
              <a:ext uri="{FF2B5EF4-FFF2-40B4-BE49-F238E27FC236}">
                <a16:creationId xmlns:a16="http://schemas.microsoft.com/office/drawing/2014/main" id="{58185F44-EFF8-4A4F-A371-62258541B990}"/>
              </a:ext>
            </a:extLst>
          </p:cNvPr>
          <p:cNvSpPr/>
          <p:nvPr/>
        </p:nvSpPr>
        <p:spPr>
          <a:xfrm>
            <a:off x="6528050" y="3392720"/>
            <a:ext cx="2232248" cy="2952328"/>
          </a:xfrm>
          <a:prstGeom prst="upArrow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Оценил свои действия </a:t>
            </a:r>
          </a:p>
        </p:txBody>
      </p:sp>
      <p:sp>
        <p:nvSpPr>
          <p:cNvPr id="10" name="Выноска: стрелка вверх 9">
            <a:extLst>
              <a:ext uri="{FF2B5EF4-FFF2-40B4-BE49-F238E27FC236}">
                <a16:creationId xmlns:a16="http://schemas.microsoft.com/office/drawing/2014/main" id="{65BB5921-66A6-418A-8E6F-1A08B73F7E6D}"/>
              </a:ext>
            </a:extLst>
          </p:cNvPr>
          <p:cNvSpPr/>
          <p:nvPr/>
        </p:nvSpPr>
        <p:spPr>
          <a:xfrm>
            <a:off x="9768408" y="3392720"/>
            <a:ext cx="2232248" cy="2952328"/>
          </a:xfrm>
          <a:prstGeom prst="up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Проявил агрессию </a:t>
            </a:r>
          </a:p>
        </p:txBody>
      </p:sp>
    </p:spTree>
    <p:extLst>
      <p:ext uri="{BB962C8B-B14F-4D97-AF65-F5344CB8AC3E}">
        <p14:creationId xmlns:p14="http://schemas.microsoft.com/office/powerpoint/2010/main" val="19364568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62F772-AA3F-438E-98EB-B63CEEBCA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Механизм образования агрессии 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BE8BCF96-3069-4C89-837F-7E14273A798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1344" y="1340768"/>
          <a:ext cx="11881320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5948FB0-6AD2-4AE5-AB18-F9F4DF44B860}"/>
              </a:ext>
            </a:extLst>
          </p:cNvPr>
          <p:cNvSpPr txBox="1"/>
          <p:nvPr/>
        </p:nvSpPr>
        <p:spPr>
          <a:xfrm>
            <a:off x="4283231" y="3274139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Решение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24E7FA-748C-42F1-982F-5CBE437B06CF}"/>
              </a:ext>
            </a:extLst>
          </p:cNvPr>
          <p:cNvSpPr txBox="1"/>
          <p:nvPr/>
        </p:nvSpPr>
        <p:spPr>
          <a:xfrm>
            <a:off x="1415480" y="4162116"/>
            <a:ext cx="4009013" cy="224676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AutoNum type="arabicPeriod"/>
            </a:pPr>
            <a:r>
              <a:rPr lang="ru-RU" sz="2000" dirty="0"/>
              <a:t>Как можно быстрее осознавать</a:t>
            </a: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ru-RU" sz="2000" dirty="0"/>
              <a:t>Иметь возможность перевести агрессивность в другое русло </a:t>
            </a: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ru-RU" sz="2000" dirty="0"/>
              <a:t>Уметь строить свои отношения на основе принципов ассертивности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87BD1A-B649-4042-83F2-5B565E0D203B}"/>
              </a:ext>
            </a:extLst>
          </p:cNvPr>
          <p:cNvSpPr txBox="1"/>
          <p:nvPr/>
        </p:nvSpPr>
        <p:spPr>
          <a:xfrm>
            <a:off x="6528048" y="4115949"/>
            <a:ext cx="4009013" cy="116955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AutoNum type="arabicPeriod"/>
            </a:pPr>
            <a:r>
              <a:rPr lang="ru-RU" sz="2000" dirty="0"/>
              <a:t>Укреплять навык оценки своих намерений</a:t>
            </a: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ru-RU" sz="2000" dirty="0"/>
              <a:t>Сдерживаться</a:t>
            </a:r>
          </a:p>
        </p:txBody>
      </p:sp>
    </p:spTree>
    <p:extLst>
      <p:ext uri="{BB962C8B-B14F-4D97-AF65-F5344CB8AC3E}">
        <p14:creationId xmlns:p14="http://schemas.microsoft.com/office/powerpoint/2010/main" val="399003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432046"/>
            <a:ext cx="11665296" cy="490066"/>
          </a:xfrm>
        </p:spPr>
        <p:txBody>
          <a:bodyPr>
            <a:noAutofit/>
          </a:bodyPr>
          <a:lstStyle/>
          <a:p>
            <a:r>
              <a:rPr lang="ru-RU" sz="3600" b="1" dirty="0"/>
              <a:t>Типы агрессоров на основе актуальной потребности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507384" y="1412776"/>
          <a:ext cx="11177231" cy="5013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43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51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43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534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107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Тип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Вид агрессии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Особенности</a:t>
                      </a:r>
                      <a:r>
                        <a:rPr lang="ru-RU" sz="2000" b="1" baseline="0" dirty="0"/>
                        <a:t> 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Актуальная потребность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913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Импульсивно-демонстративная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Ударяет</a:t>
                      </a:r>
                      <a:endParaRPr lang="ru-RU" sz="2400" b="1" baseline="0" dirty="0"/>
                    </a:p>
                    <a:p>
                      <a:pPr algn="ctr"/>
                      <a:r>
                        <a:rPr lang="ru-RU" sz="2400" b="1" baseline="0" dirty="0"/>
                        <a:t>Ставит подножки</a:t>
                      </a:r>
                    </a:p>
                    <a:p>
                      <a:pPr algn="ctr"/>
                      <a:r>
                        <a:rPr lang="ru-RU" sz="2400" b="1" baseline="0" dirty="0"/>
                        <a:t>Обзывается 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IQ – </a:t>
                      </a:r>
                      <a:r>
                        <a:rPr lang="ru-RU" sz="2400" b="1" dirty="0"/>
                        <a:t>низкий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Внимание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648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Инструментальная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Ударяет</a:t>
                      </a:r>
                    </a:p>
                    <a:p>
                      <a:pPr algn="ctr"/>
                      <a:r>
                        <a:rPr lang="ru-RU" sz="2400" b="1" dirty="0"/>
                        <a:t>Обзывает</a:t>
                      </a:r>
                      <a:r>
                        <a:rPr lang="ru-RU" sz="2400" b="1" baseline="0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IQ </a:t>
                      </a:r>
                      <a:r>
                        <a:rPr lang="ru-RU" sz="2400" b="1" dirty="0"/>
                        <a:t>–</a:t>
                      </a:r>
                      <a:r>
                        <a:rPr lang="ru-RU" sz="2400" b="1" baseline="0" dirty="0"/>
                        <a:t> средний или высокий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Достичь</a:t>
                      </a:r>
                      <a:r>
                        <a:rPr lang="ru-RU" sz="2400" b="1" baseline="0" dirty="0"/>
                        <a:t> цели</a:t>
                      </a:r>
                      <a:endParaRPr lang="ru-RU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648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Враждебная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Ударяет</a:t>
                      </a:r>
                      <a:r>
                        <a:rPr lang="ru-RU" sz="2400" b="1" baseline="0" dirty="0"/>
                        <a:t> 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IQ </a:t>
                      </a:r>
                      <a:r>
                        <a:rPr lang="ru-RU" sz="2400" b="1" dirty="0"/>
                        <a:t>– низкий или средний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Компенсация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5730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41"/>
          <a:stretch/>
        </p:blipFill>
        <p:spPr>
          <a:xfrm>
            <a:off x="0" y="-12448"/>
            <a:ext cx="12192000" cy="10227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212" y="858069"/>
            <a:ext cx="11518491" cy="111021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План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931D322C-D410-4F06-8A8D-C8F53338CB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0587" y="2184214"/>
            <a:ext cx="11487115" cy="4351338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Особенности криминальной субкультуры колумбайн (</a:t>
            </a:r>
            <a:r>
              <a:rPr lang="ru-RU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скулшутинг</a:t>
            </a: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Признаки вовлеченности подростка в криминальную субкультуру колумбайн (</a:t>
            </a:r>
            <a:r>
              <a:rPr lang="ru-RU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скулшутинг</a:t>
            </a: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Примерные рекомендации по неотложным действиям при выявлении проявлений криминальной субкультуры колумбайн (</a:t>
            </a:r>
            <a:r>
              <a:rPr lang="ru-RU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скулшутинг</a:t>
            </a: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8591974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B4B079-C864-48D1-B20F-E69A016BD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08720"/>
            <a:ext cx="10972800" cy="1143000"/>
          </a:xfrm>
        </p:spPr>
        <p:txBody>
          <a:bodyPr/>
          <a:lstStyle/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Скулшутинг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3E767A-73BE-4A50-B629-F9E86DAA5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88840"/>
            <a:ext cx="10972800" cy="41373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следует трактовать, как любую форму немотивированных насильственных действий в образовательных учреждениях, совершаемых учащимся (группой учащихся) в отношении преподавателей и учеников с использованием оружия и подручных средств</a:t>
            </a:r>
          </a:p>
          <a:p>
            <a:endParaRPr lang="ru-RU" sz="5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8697370-309D-4A52-BC8D-63713955F8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41"/>
          <a:stretch/>
        </p:blipFill>
        <p:spPr>
          <a:xfrm>
            <a:off x="0" y="-12448"/>
            <a:ext cx="12192000" cy="102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7812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9537" y="4653136"/>
            <a:ext cx="3959720" cy="220486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dirty="0"/>
              <a:t>Эрик</a:t>
            </a:r>
          </a:p>
          <a:p>
            <a:r>
              <a:rPr lang="ru-RU" sz="2000" b="1" dirty="0"/>
              <a:t>Семья переехала за 3 года до происшествия </a:t>
            </a:r>
          </a:p>
          <a:p>
            <a:r>
              <a:rPr lang="ru-RU" sz="2000" b="1" dirty="0"/>
              <a:t>Отец военный, мать домохозяйка </a:t>
            </a:r>
          </a:p>
          <a:p>
            <a:r>
              <a:rPr lang="ru-RU" sz="2000" b="1" dirty="0"/>
              <a:t>Много переездов </a:t>
            </a:r>
          </a:p>
          <a:p>
            <a:r>
              <a:rPr lang="ru-RU" sz="2000" b="1" dirty="0"/>
              <a:t>Есть старший брат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32" y="332657"/>
            <a:ext cx="6191250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79258" y="4653136"/>
            <a:ext cx="36731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/>
              <a:t>Дилан</a:t>
            </a:r>
            <a:endParaRPr lang="ru-RU" sz="32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/>
              <a:t>Отец геофизик, мать соцработник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/>
              <a:t>Есть старший брат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/>
              <a:t>Работал осветителем в школьном театре</a:t>
            </a:r>
          </a:p>
        </p:txBody>
      </p:sp>
    </p:spTree>
    <p:extLst>
      <p:ext uri="{BB962C8B-B14F-4D97-AF65-F5344CB8AC3E}">
        <p14:creationId xmlns:p14="http://schemas.microsoft.com/office/powerpoint/2010/main" val="37999497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Жизненные обстоятельства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0"/>
            <a:ext cx="11031016" cy="4853136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Подвергались нападкам, сами были задирами по отношению к младшим и ЛГБТ </a:t>
            </a:r>
          </a:p>
          <a:p>
            <a:r>
              <a:rPr lang="en-US" dirty="0"/>
              <a:t>«</a:t>
            </a:r>
            <a:r>
              <a:rPr lang="en-US" dirty="0" err="1"/>
              <a:t>Trenchcoat</a:t>
            </a:r>
            <a:r>
              <a:rPr lang="en-US" dirty="0"/>
              <a:t> Mafia»</a:t>
            </a:r>
            <a:r>
              <a:rPr lang="ru-RU" dirty="0"/>
              <a:t> по слухам были членами группы, но свидетельств не было</a:t>
            </a:r>
          </a:p>
          <a:p>
            <a:r>
              <a:rPr lang="ru-RU" dirty="0"/>
              <a:t>Сняли любительский фильм о нападении на школу </a:t>
            </a:r>
          </a:p>
          <a:p>
            <a:r>
              <a:rPr lang="ru-RU" dirty="0"/>
              <a:t>Поклонники рок-музыки</a:t>
            </a:r>
          </a:p>
          <a:p>
            <a:r>
              <a:rPr lang="ru-RU" dirty="0"/>
              <a:t>Поклонники жестоких компьютерных игр и фильмов, сами занимались дизайном для игры </a:t>
            </a:r>
            <a:r>
              <a:rPr lang="en-US" dirty="0"/>
              <a:t>Doom</a:t>
            </a:r>
          </a:p>
          <a:p>
            <a:r>
              <a:rPr lang="ru-RU" dirty="0"/>
              <a:t>Ранее совершали правонарушения, были на учете</a:t>
            </a:r>
          </a:p>
          <a:p>
            <a:r>
              <a:rPr lang="ru-RU" dirty="0"/>
              <a:t>Вели блог в котором выражали намерения совершения преступления </a:t>
            </a:r>
          </a:p>
        </p:txBody>
      </p:sp>
    </p:spTree>
    <p:extLst>
      <p:ext uri="{BB962C8B-B14F-4D97-AF65-F5344CB8AC3E}">
        <p14:creationId xmlns:p14="http://schemas.microsoft.com/office/powerpoint/2010/main" val="12870391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404664"/>
            <a:ext cx="4504620" cy="5790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57" y="404664"/>
            <a:ext cx="3671868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89" y="3429001"/>
            <a:ext cx="2736303" cy="2973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6821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Ð¾Ð±ÑÐµÐµ ÑÐ¾ÑÐ¾ ÑÐºÐ¾Ð»Ñ ÐºÐ¾Ð»ÑÐ¼Ð±Ð°Ð¹Ð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040" y="260649"/>
            <a:ext cx="9085464" cy="636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547040" y="476672"/>
            <a:ext cx="1380608" cy="108012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64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Ð¾Ð±ÑÐµÐµ ÑÐ¾ÑÐ¾ ÑÐºÐ¾Ð»Ñ ÐºÐ¾Ð»ÑÐ¼Ð±Ð°Ð¹Ð½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48" b="76179"/>
          <a:stretch/>
        </p:blipFill>
        <p:spPr bwMode="auto">
          <a:xfrm>
            <a:off x="2567608" y="116632"/>
            <a:ext cx="6552728" cy="660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3202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87A4118-90BA-4C73-A313-61EE00573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203791"/>
            <a:ext cx="4753564" cy="26642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98794C0-86F3-44DB-9AFF-A8BCF9087050}"/>
              </a:ext>
            </a:extLst>
          </p:cNvPr>
          <p:cNvSpPr txBox="1"/>
          <p:nvPr/>
        </p:nvSpPr>
        <p:spPr>
          <a:xfrm>
            <a:off x="335360" y="6309320"/>
            <a:ext cx="115932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Карпова А. Ю., Максимова Н. Г. </a:t>
            </a:r>
            <a:r>
              <a:rPr lang="ru-RU" dirty="0" err="1"/>
              <a:t>Скулшутинг</a:t>
            </a:r>
            <a:r>
              <a:rPr lang="ru-RU" dirty="0"/>
              <a:t> в России: что имеет значение? //Власть. – 2021. – №. 1. – С. 93-108.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CDC8967-DB26-4DA2-847B-8F7D9374E4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040" y="273876"/>
            <a:ext cx="4429125" cy="252412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10669DE-48AA-437A-9A92-A53428D18B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896" y="3284984"/>
            <a:ext cx="5086350" cy="286702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A555C7C-FD9B-45BC-8AF4-B1B97D5342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212976"/>
            <a:ext cx="5250558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9316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FCD4F7-F696-42FE-B825-071EFD93C0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861" y="-51031"/>
            <a:ext cx="11705796" cy="628834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199F89B-D65D-47EC-BF61-8D6345F07A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1" y="6114039"/>
            <a:ext cx="11737305" cy="77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0307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9E4F172-A341-4E24-A9CE-ED08AECE2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2736"/>
            <a:ext cx="12092572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261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AEEDD30-57E9-48F2-836E-1E57D4B01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9" y="548680"/>
            <a:ext cx="12200401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970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01FD87-17A7-40D0-9333-A9F7454031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384" y="1482153"/>
            <a:ext cx="10363200" cy="1470025"/>
          </a:xfrm>
        </p:spPr>
        <p:txBody>
          <a:bodyPr>
            <a:normAutofit fontScale="90000"/>
          </a:bodyPr>
          <a:lstStyle/>
          <a:p>
            <a:pPr marL="342900" lvl="0" indent="-342900" algn="l">
              <a:lnSpc>
                <a:spcPct val="107000"/>
              </a:lnSpc>
            </a:pP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1. Особенности криминальной субкультуры колумбайн (</a:t>
            </a:r>
            <a:r>
              <a:rPr lang="ru-RU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скулшутинг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2EE13CF-3F55-4EFB-8D71-23856CD16E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41"/>
          <a:stretch/>
        </p:blipFill>
        <p:spPr>
          <a:xfrm>
            <a:off x="0" y="-12448"/>
            <a:ext cx="12192000" cy="102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5230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9EF424C-909D-4DB5-B002-A50A9BB0C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8" y="89248"/>
            <a:ext cx="12080551" cy="341176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C392AF3-B9FA-4E0D-9D99-0725E5A6CD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89" y="3421496"/>
            <a:ext cx="12131329" cy="295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9761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DD7743-18FE-409E-A8BA-F798EABCC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5" y="764704"/>
            <a:ext cx="12173483" cy="499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2068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068CDAE-3DA3-4085-8097-4310075D0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49" y="476672"/>
            <a:ext cx="12114123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8841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4834EFF-348F-45EC-A103-CCD25D0A1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69" y="44624"/>
            <a:ext cx="11953328" cy="158417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0CFFD92-F38E-470A-813D-F01BF2530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3" y="1479803"/>
            <a:ext cx="11835273" cy="526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9458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DBB2B5-2AF4-42C4-B9F8-CA50C411B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28800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2. </a:t>
            </a: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Признаки вовлеченности подростка в криминальную субкультуру колумбайн (</a:t>
            </a:r>
            <a:r>
              <a:rPr lang="ru-RU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скулшутинг</a:t>
            </a: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2F4C17-EF52-4528-A96F-5E29540C47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41"/>
          <a:stretch/>
        </p:blipFill>
        <p:spPr>
          <a:xfrm>
            <a:off x="0" y="-12448"/>
            <a:ext cx="12192000" cy="102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3959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349171-49F8-4021-82E6-2B9448D90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Факторы, способствующие вовлечению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B64C48-6CFF-49C6-9876-586E35D5C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983161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/>
              <a:t>проблемы в семье, отсутствие внимания к проблемам ребенка со стороны родителей, ссоры с членами семьи, физическое и психическое насилие;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/>
              <a:t>длящиеся конфликтные ситуации со сверстниками и педагогами, к которым относится «буллинг» (травля) учащегося - агрессивное преследование одного из членов коллектива (особенно актуально для образовательных учреждений) со стороны других;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/>
              <a:t>наличие у подростка доступа к огнестрельному оружию (охотничьему, травматическому, пневматическому), химикатам, горючим смесям;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/>
              <a:t>индивидуальные психологические особенности (повышенная внушаемость и ведомость) или психические отклонения.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58111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6150E5-9B8E-4D44-BD84-52952367E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94122"/>
          </a:xfrm>
        </p:spPr>
        <p:txBody>
          <a:bodyPr>
            <a:normAutofit/>
          </a:bodyPr>
          <a:lstStyle/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Признаки приверженца «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скулшутинга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974EAD-F338-4A48-881F-4FB9EFD53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83" y="1484784"/>
            <a:ext cx="11247040" cy="5098578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dirty="0"/>
              <a:t>подражание «</a:t>
            </a:r>
            <a:r>
              <a:rPr lang="ru-RU" sz="4000" dirty="0" err="1"/>
              <a:t>скулшутерам</a:t>
            </a:r>
            <a:r>
              <a:rPr lang="ru-RU" sz="4000" dirty="0"/>
              <a:t>» в стиле и одежде: наличие соответствующей причёски, цвета волос, предметов одежды (длинный черный плащ, высокие ботинки, стиль «милитари», футболки с надписями «Natural </a:t>
            </a:r>
            <a:r>
              <a:rPr lang="ru-RU" sz="4000" dirty="0" err="1"/>
              <a:t>Selection</a:t>
            </a:r>
            <a:r>
              <a:rPr lang="ru-RU" sz="4000" dirty="0"/>
              <a:t>», «Естественный отбор», «</a:t>
            </a:r>
            <a:r>
              <a:rPr lang="ru-RU" sz="4000" dirty="0" err="1"/>
              <a:t>Wrath</a:t>
            </a:r>
            <a:r>
              <a:rPr lang="ru-RU" sz="4000" dirty="0"/>
              <a:t>», «Гнев», «Ненависть»);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dirty="0"/>
              <a:t>замкнутость, стремление отгородиться от реального мира, погрузиться в свои переживания и фантазии, преувеличенная эмоциональная реакция, систематическое нарушение дисциплины и прогулы;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dirty="0"/>
              <a:t>наличие глубоких познаний о </a:t>
            </a:r>
            <a:r>
              <a:rPr lang="ru-RU" sz="4000" dirty="0" err="1"/>
              <a:t>скулшутинге</a:t>
            </a:r>
            <a:r>
              <a:rPr lang="ru-RU" sz="4000" dirty="0"/>
              <a:t>, насилии, личности убийц (Эрик Харрис, Дилан </a:t>
            </a:r>
            <a:r>
              <a:rPr lang="ru-RU" sz="4000" dirty="0" err="1"/>
              <a:t>Клиборд</a:t>
            </a:r>
            <a:r>
              <a:rPr lang="ru-RU" sz="4000" dirty="0"/>
              <a:t>, Дилан Руф, Владислав Росляков, Митчелл Джонс, Эндрю Голден, Джефри </a:t>
            </a:r>
            <a:r>
              <a:rPr lang="ru-RU" sz="4000" dirty="0" err="1"/>
              <a:t>Уиз</a:t>
            </a:r>
            <a:r>
              <a:rPr lang="ru-RU" sz="4000" dirty="0"/>
              <a:t> и др.);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dirty="0"/>
              <a:t>сбор и накопление материалов с соответствующим «шок-контентом» (видеозаписи убийств, самоубийств, происшествий, актов терроризма, пыток), наличие большого количества аудиозаписей, характерных для «</a:t>
            </a:r>
            <a:r>
              <a:rPr lang="ru-RU" sz="4000" dirty="0" err="1"/>
              <a:t>скулшутеров</a:t>
            </a:r>
            <a:r>
              <a:rPr lang="ru-RU" sz="4000" dirty="0"/>
              <a:t>» (группы: </a:t>
            </a:r>
            <a:r>
              <a:rPr lang="ru-RU" sz="4000" dirty="0" err="1"/>
              <a:t>Foster</a:t>
            </a:r>
            <a:r>
              <a:rPr lang="ru-RU" sz="4000" dirty="0"/>
              <a:t> The People - </a:t>
            </a:r>
            <a:r>
              <a:rPr lang="ru-RU" sz="4000" dirty="0" err="1"/>
              <a:t>Pumped</a:t>
            </a:r>
            <a:r>
              <a:rPr lang="ru-RU" sz="4000" dirty="0"/>
              <a:t> </a:t>
            </a:r>
            <a:r>
              <a:rPr lang="ru-RU" sz="4000" dirty="0" err="1"/>
              <a:t>up</a:t>
            </a:r>
            <a:r>
              <a:rPr lang="ru-RU" sz="4000" dirty="0"/>
              <a:t> </a:t>
            </a:r>
            <a:r>
              <a:rPr lang="ru-RU" sz="4000" dirty="0" err="1"/>
              <a:t>Kicks</a:t>
            </a:r>
            <a:r>
              <a:rPr lang="ru-RU" sz="4000" dirty="0"/>
              <a:t>, Rammstein, KMFDM);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dirty="0"/>
              <a:t>высказывание косвенных или прямых угроз в адрес будущих жертв, использование в сетевом и речевом общении слов и словосочетаний;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dirty="0"/>
              <a:t>ведение дневника с именами других людей без указания цели, изображениями жутких, пугающих картин, заштрихованными чернилами листами.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6681245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53AB20-03DB-4156-B052-628C2E114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34082"/>
          </a:xfrm>
        </p:spPr>
        <p:txBody>
          <a:bodyPr>
            <a:normAutofit fontScale="90000"/>
          </a:bodyPr>
          <a:lstStyle/>
          <a:p>
            <a:r>
              <a:rPr lang="ru-RU" dirty="0"/>
              <a:t>Внешние признаки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9B89F0-A030-462C-B7FE-BFD87A843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124744"/>
            <a:ext cx="11665296" cy="561662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/>
              <a:t>бейсболки;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/>
              <a:t>солнечные очки;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/>
              <a:t>черные плащи, за которыми удобно </a:t>
            </a:r>
            <a:r>
              <a:rPr lang="ru-RU" dirty="0" err="1"/>
              <a:t>прятат</a:t>
            </a:r>
            <a:r>
              <a:rPr lang="ru-RU" dirty="0"/>
              <a:t> длинноствольное оружие (в сети Интерне приверженцы этой идеологии часто называют себя «мафией плащей»);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/>
              <a:t>однотонные футболки (белого или черного цвета) с надписями: </a:t>
            </a:r>
            <a:r>
              <a:rPr lang="en-US" dirty="0"/>
              <a:t>KMFDM</a:t>
            </a:r>
            <a:r>
              <a:rPr lang="ru-RU" dirty="0"/>
              <a:t>, </a:t>
            </a:r>
            <a:r>
              <a:rPr lang="en-US" dirty="0"/>
              <a:t>Natura selection</a:t>
            </a:r>
            <a:r>
              <a:rPr lang="ru-RU" dirty="0"/>
              <a:t>, </a:t>
            </a:r>
            <a:r>
              <a:rPr lang="en-US" dirty="0"/>
              <a:t>Wrath</a:t>
            </a:r>
            <a:r>
              <a:rPr lang="ru-RU" dirty="0"/>
              <a:t>, </a:t>
            </a:r>
            <a:r>
              <a:rPr lang="en-US" dirty="0"/>
              <a:t>Shouting</a:t>
            </a:r>
            <a:r>
              <a:rPr lang="ru-RU" dirty="0"/>
              <a:t>, </a:t>
            </a:r>
            <a:r>
              <a:rPr lang="en-US" dirty="0"/>
              <a:t>Columbine Humanity is overrated</a:t>
            </a:r>
            <a:r>
              <a:rPr lang="ru-RU" dirty="0"/>
              <a:t>, </a:t>
            </a:r>
            <a:r>
              <a:rPr lang="en-US" dirty="0"/>
              <a:t>A</a:t>
            </a:r>
            <a:r>
              <a:rPr lang="ru-RU" dirty="0"/>
              <a:t>.</a:t>
            </a:r>
            <a:r>
              <a:rPr lang="en-US" dirty="0"/>
              <a:t>C</a:t>
            </a:r>
            <a:r>
              <a:rPr lang="ru-RU" dirty="0"/>
              <a:t>.</a:t>
            </a:r>
            <a:r>
              <a:rPr lang="en-US" dirty="0"/>
              <a:t>A</a:t>
            </a:r>
            <a:r>
              <a:rPr lang="ru-RU" dirty="0"/>
              <a:t>.</a:t>
            </a:r>
            <a:r>
              <a:rPr lang="en-US" dirty="0"/>
              <a:t>B</a:t>
            </a:r>
            <a:r>
              <a:rPr lang="ru-RU" dirty="0"/>
              <a:t>., </a:t>
            </a:r>
            <a:r>
              <a:rPr lang="en-US" dirty="0"/>
              <a:t>Delete my life </a:t>
            </a:r>
            <a:r>
              <a:rPr lang="ru-RU" dirty="0"/>
              <a:t>«Ненависть», «Естественный отбор», «Нечего терять», «</a:t>
            </a:r>
            <a:r>
              <a:rPr lang="ru-RU" dirty="0" err="1"/>
              <a:t>Оффник</a:t>
            </a:r>
            <a:r>
              <a:rPr lang="ru-RU" dirty="0"/>
              <a:t>», «Брейвик», «Гнев» </a:t>
            </a:r>
            <a:r>
              <a:rPr lang="ru-RU" dirty="0" err="1"/>
              <a:t>VoDKa</a:t>
            </a:r>
            <a:r>
              <a:rPr lang="ru-RU" dirty="0"/>
              <a:t> и </a:t>
            </a:r>
            <a:r>
              <a:rPr lang="ru-RU" dirty="0" err="1"/>
              <a:t>Reb</a:t>
            </a:r>
            <a:r>
              <a:rPr lang="ru-RU" dirty="0"/>
              <a:t> (сокращенно от англ. </a:t>
            </a:r>
            <a:r>
              <a:rPr lang="ru-RU" dirty="0" err="1"/>
              <a:t>rebel</a:t>
            </a:r>
            <a:r>
              <a:rPr lang="ru-RU" dirty="0"/>
              <a:t> — «мятежник») — последние две надписи являются псевдонимами американских убийц и т.д. Указанные надписи с целью конспирации могут быть выполнены на различны иностранных языках;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/>
              <a:t>черные штаны;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/>
              <a:t>подтяжки и портупеи;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/>
              <a:t>высокие ботинки на шнуровке (берцы);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/>
              <a:t>тактические перчатки;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/>
              <a:t>прически, как у наиболее известных нападавших</a:t>
            </a:r>
          </a:p>
        </p:txBody>
      </p:sp>
    </p:spTree>
    <p:extLst>
      <p:ext uri="{BB962C8B-B14F-4D97-AF65-F5344CB8AC3E}">
        <p14:creationId xmlns:p14="http://schemas.microsoft.com/office/powerpoint/2010/main" val="42682443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BDB900C-E915-4A52-A255-63C0FC193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8696" y="116632"/>
            <a:ext cx="7488832" cy="57861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02B4C25-5529-45E0-8145-7182C08C2675}"/>
              </a:ext>
            </a:extLst>
          </p:cNvPr>
          <p:cNvSpPr txBox="1"/>
          <p:nvPr/>
        </p:nvSpPr>
        <p:spPr>
          <a:xfrm>
            <a:off x="35596" y="5980837"/>
            <a:ext cx="119650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/>
              <a:t>Пучнина</a:t>
            </a:r>
            <a:r>
              <a:rPr lang="ru-RU" dirty="0"/>
              <a:t> М. Ю., </a:t>
            </a:r>
            <a:r>
              <a:rPr lang="ru-RU" dirty="0" err="1"/>
              <a:t>Пучнин</a:t>
            </a:r>
            <a:r>
              <a:rPr lang="ru-RU" dirty="0"/>
              <a:t> А. В. МЕХАНИЗМ ДЕЯТЕЛЬНОСТИ СТОРОННИКОВ ДЕСТРУКТИВНЫХ ИНТЕРНЕТ-СООБЩЕСТВ И ПОРТРЕТ ИХ ТИПИЧНОГО УЧАСТНИКА (НА ПРИМЕРЕ" ГРУПП СМЕРТИ" И ДВИЖЕНИЯ" КОЛУМБАЙН") //Вестник Воронежского института МВД России. – 2021. – №. 3. – С. 229-234.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966DAE2-C894-4F7C-A49F-E63BC37B54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9060"/>
          <a:stretch/>
        </p:blipFill>
        <p:spPr>
          <a:xfrm>
            <a:off x="7248128" y="620688"/>
            <a:ext cx="4824536" cy="25908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AC3CA6B-FD2D-4FBE-AD23-63A905FA27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940"/>
          <a:stretch/>
        </p:blipFill>
        <p:spPr>
          <a:xfrm>
            <a:off x="8832304" y="3276455"/>
            <a:ext cx="1976314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7467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94B2E4-A157-4A93-B036-AAE03C733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Формальные признаки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FD2FE2-F73A-49B1-832D-3CFC182C0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487" y="1738488"/>
            <a:ext cx="11103024" cy="4824536"/>
          </a:xfrm>
        </p:spPr>
        <p:txBody>
          <a:bodyPr>
            <a:normAutofit fontScale="92500"/>
          </a:bodyPr>
          <a:lstStyle/>
          <a:p>
            <a:r>
              <a:rPr lang="ru-RU" dirty="0"/>
              <a:t>преступник имеет отношение к школе (учится или учился в ней);</a:t>
            </a:r>
          </a:p>
          <a:p>
            <a:r>
              <a:rPr lang="ru-RU" dirty="0"/>
              <a:t>убийства или ранения умышленные, но без корыстных мотивов;</a:t>
            </a:r>
          </a:p>
          <a:p>
            <a:r>
              <a:rPr lang="ru-RU" dirty="0"/>
              <a:t>нападение планируется заранее;</a:t>
            </a:r>
          </a:p>
          <a:p>
            <a:r>
              <a:rPr lang="ru-RU" dirty="0"/>
              <a:t>нет цели только продемонстрировать оружие — </a:t>
            </a:r>
            <a:r>
              <a:rPr lang="ru-RU" dirty="0" err="1"/>
              <a:t>скулшутер</a:t>
            </a:r>
            <a:r>
              <a:rPr lang="ru-RU" dirty="0"/>
              <a:t> всегда готов стрелять;</a:t>
            </a:r>
          </a:p>
          <a:p>
            <a:r>
              <a:rPr lang="ru-RU" dirty="0"/>
              <a:t>жертвами становятся случайные люди, а не конкретные обидчики;</a:t>
            </a:r>
          </a:p>
          <a:p>
            <a:r>
              <a:rPr lang="ru-RU" dirty="0"/>
              <a:t>реализуется намерение передать какое-то сообщение окружающим, то есть насилие носит символический характер.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1860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Агрессия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dirty="0"/>
              <a:t>Воспринимается как часть культуры, положительно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1127448" y="2492895"/>
            <a:ext cx="4040188" cy="3633267"/>
          </a:xfrm>
        </p:spPr>
        <p:txBody>
          <a:bodyPr/>
          <a:lstStyle/>
          <a:p>
            <a:r>
              <a:rPr lang="ru-RU" dirty="0"/>
              <a:t>Гладиаторские бои</a:t>
            </a:r>
          </a:p>
          <a:p>
            <a:r>
              <a:rPr lang="ru-RU" dirty="0"/>
              <a:t>Коррида</a:t>
            </a:r>
          </a:p>
          <a:p>
            <a:r>
              <a:rPr lang="ru-RU" dirty="0"/>
              <a:t>Кулачные бои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/>
              <a:t>Греховна, табуирована 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6866996" y="2492896"/>
            <a:ext cx="4041775" cy="3633267"/>
          </a:xfrm>
        </p:spPr>
        <p:txBody>
          <a:bodyPr/>
          <a:lstStyle/>
          <a:p>
            <a:r>
              <a:rPr lang="ru-RU" dirty="0"/>
              <a:t>Таитяне Полинезии</a:t>
            </a:r>
          </a:p>
          <a:p>
            <a:r>
              <a:rPr lang="ru-RU" dirty="0"/>
              <a:t>Племя </a:t>
            </a:r>
            <a:r>
              <a:rPr lang="ru-RU" dirty="0" err="1"/>
              <a:t>Семаи</a:t>
            </a:r>
            <a:r>
              <a:rPr lang="ru-RU" dirty="0"/>
              <a:t> в Центральной Малайзии </a:t>
            </a:r>
          </a:p>
        </p:txBody>
      </p:sp>
      <p:pic>
        <p:nvPicPr>
          <p:cNvPr id="1026" name="Picture 2" descr="Картинки по запросу Таитяне Полинез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3977576"/>
            <a:ext cx="4176464" cy="276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кулачные бо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4077072"/>
            <a:ext cx="4680520" cy="263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4110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79635F-B3A2-4848-A46F-736B1C2C7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Кто стреляет?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3E01B2-6DC3-4C80-85BF-884FDC9AA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600201"/>
            <a:ext cx="11305256" cy="4853135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Юноши </a:t>
            </a:r>
          </a:p>
          <a:p>
            <a:r>
              <a:rPr lang="ru-RU" dirty="0"/>
              <a:t>Большинство не являются изгоями (только 12% по данным доклада о противодействии школьному насилию в США в 2004 г) </a:t>
            </a:r>
          </a:p>
          <a:p>
            <a:r>
              <a:rPr lang="ru-RU" dirty="0"/>
              <a:t>¾ считали себя несправедливо обиженными </a:t>
            </a:r>
          </a:p>
          <a:p>
            <a:r>
              <a:rPr lang="ru-RU" dirty="0"/>
              <a:t>98% шутеров накануне инцидента испытывали серьезные потрясения: финансовые потери, острые семейные конфликты, какой-то эпизод чрезмерного издевательства (стрелок осознает, что «терять больше нечего»)</a:t>
            </a:r>
          </a:p>
          <a:p>
            <a:r>
              <a:rPr lang="ru-RU" dirty="0"/>
              <a:t>Готовность умереть или совершить самоубийство</a:t>
            </a:r>
          </a:p>
          <a:p>
            <a:r>
              <a:rPr lang="ru-RU" dirty="0"/>
              <a:t>Фантазии на эту тему </a:t>
            </a:r>
          </a:p>
        </p:txBody>
      </p:sp>
    </p:spTree>
    <p:extLst>
      <p:ext uri="{BB962C8B-B14F-4D97-AF65-F5344CB8AC3E}">
        <p14:creationId xmlns:p14="http://schemas.microsoft.com/office/powerpoint/2010/main" val="37133139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A81938-1D56-498A-A251-8A3B93DD2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33872"/>
            <a:ext cx="10972800" cy="1143000"/>
          </a:xfrm>
        </p:spPr>
        <p:txBody>
          <a:bodyPr/>
          <a:lstStyle/>
          <a:p>
            <a:r>
              <a:rPr lang="ru-RU" dirty="0"/>
              <a:t>Мотивы 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F07C2EB-D498-4B27-943A-F989CA59D7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8663431"/>
              </p:ext>
            </p:extLst>
          </p:nvPr>
        </p:nvGraphicFramePr>
        <p:xfrm>
          <a:off x="609600" y="2276872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0F8C2E-A53C-4656-8269-5247E012E9A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41"/>
          <a:stretch/>
        </p:blipFill>
        <p:spPr>
          <a:xfrm>
            <a:off x="0" y="-12448"/>
            <a:ext cx="12192000" cy="102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0801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21F2655-70CB-4863-8DA7-FA746395D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17850"/>
            <a:ext cx="11737304" cy="60244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426C6D-84EA-4EA2-831C-505C77DA2791}"/>
              </a:ext>
            </a:extLst>
          </p:cNvPr>
          <p:cNvSpPr txBox="1"/>
          <p:nvPr/>
        </p:nvSpPr>
        <p:spPr>
          <a:xfrm>
            <a:off x="335360" y="6093296"/>
            <a:ext cx="117373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/>
              <a:t>Самосват</a:t>
            </a:r>
            <a:r>
              <a:rPr lang="ru-RU" dirty="0"/>
              <a:t> О. И., Брежнева Т. С., </a:t>
            </a:r>
            <a:r>
              <a:rPr lang="ru-RU" dirty="0" err="1"/>
              <a:t>Шмеерова</a:t>
            </a:r>
            <a:r>
              <a:rPr lang="ru-RU" dirty="0"/>
              <a:t> Е. Р. Эффективность блокировки деструктивных групп в социальных сетях //Вестник Московского государственного областного университета. – 2020. – №. 1. – С. 109-122.</a:t>
            </a:r>
          </a:p>
        </p:txBody>
      </p:sp>
    </p:spTree>
    <p:extLst>
      <p:ext uri="{BB962C8B-B14F-4D97-AF65-F5344CB8AC3E}">
        <p14:creationId xmlns:p14="http://schemas.microsoft.com/office/powerpoint/2010/main" val="14134111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17A57D-4BF4-4DCC-8C26-9DB7786AE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Проблемы блокировки групп асоциальной направленности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A3D505-3D18-48A7-98ED-03902016A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204864"/>
            <a:ext cx="10972800" cy="3921300"/>
          </a:xfrm>
        </p:spPr>
        <p:txBody>
          <a:bodyPr/>
          <a:lstStyle/>
          <a:p>
            <a:r>
              <a:rPr lang="ru-RU" dirty="0"/>
              <a:t>Блокируются группы, но не члены сообщество </a:t>
            </a:r>
          </a:p>
          <a:p>
            <a:r>
              <a:rPr lang="ru-RU" dirty="0"/>
              <a:t>Создаются закрытые группы с организаторами и «группы вовлечения»</a:t>
            </a:r>
          </a:p>
          <a:p>
            <a:r>
              <a:rPr lang="ru-RU" dirty="0"/>
              <a:t>Признаки групп трансформируются </a:t>
            </a:r>
          </a:p>
          <a:p>
            <a:r>
              <a:rPr lang="ru-RU" dirty="0"/>
              <a:t>Смена площадок размещения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46465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DB654C-05B9-4DCA-AC46-A4B4035F2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40768"/>
            <a:ext cx="10972800" cy="2290266"/>
          </a:xfrm>
        </p:spPr>
        <p:txBody>
          <a:bodyPr>
            <a:normAutofit fontScale="90000"/>
          </a:bodyPr>
          <a:lstStyle/>
          <a:p>
            <a:r>
              <a:rPr lang="ru-RU" dirty="0"/>
              <a:t>3. </a:t>
            </a: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Примерные рекомендации по неотложным действиям при выявлении проявлений криминальной субкультуры колумбайн (</a:t>
            </a:r>
            <a:r>
              <a:rPr lang="ru-RU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скулшутинг</a:t>
            </a: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8EF521E-B597-481B-882C-7416A2E55E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41"/>
          <a:stretch/>
        </p:blipFill>
        <p:spPr>
          <a:xfrm>
            <a:off x="0" y="-12448"/>
            <a:ext cx="12192000" cy="102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1222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883487-C019-46AC-9371-566BE3690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935" y="836712"/>
            <a:ext cx="10972800" cy="1143000"/>
          </a:xfrm>
        </p:spPr>
        <p:txBody>
          <a:bodyPr/>
          <a:lstStyle/>
          <a:p>
            <a:r>
              <a:rPr lang="ru-RU" dirty="0"/>
              <a:t>Возможные преступления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FED76E-A90D-40F6-AACF-26F5536F3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44824"/>
            <a:ext cx="10972800" cy="4536504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массовых расстрелов в учебных заведениях;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убийства одноклассников единичного, а не массового или серийного характера;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нападения на учителей с холодным оружием;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блокирование выходов из учебных заведений с последующим поджогом или подрывом СВУ;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захват группой подростков заложников. </a:t>
            </a:r>
            <a:endParaRPr lang="ru-RU" sz="4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0D675A2-1120-4CF0-9DE8-A7407B75CC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41"/>
          <a:stretch/>
        </p:blipFill>
        <p:spPr>
          <a:xfrm>
            <a:off x="0" y="-12448"/>
            <a:ext cx="12192000" cy="102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6910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D9E31F-D666-4CF2-9E18-33AC0E6D0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745834"/>
            <a:ext cx="10972800" cy="1143000"/>
          </a:xfrm>
        </p:spPr>
        <p:txBody>
          <a:bodyPr/>
          <a:lstStyle/>
          <a:p>
            <a:r>
              <a:rPr lang="ru-RU" dirty="0"/>
              <a:t>Рекомендуемые мероприятия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EB7248-FE7F-47AC-9E82-7F6AE31CA4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244" y="1908104"/>
            <a:ext cx="11723512" cy="4983161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Контроль руководства учебных заведений и правоохранительных органов за соблюдением персоналом общих требований безопасности на объектах образования. Обеспечение недопустимости проноса любых видов оружия, колющих и режущих предметов, взрывоопасных веществ, зажигательных смесей, СВУ, их компонентов, устройств блокирования выходов из здания</a:t>
            </a: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специальных занятий по безопасности с учителями сотрудниками охраны учреждения в целях повышения уровня знаний о соответствующих признаках в поведении учащихся с привлечением специалистов правоохранительных органов</a:t>
            </a: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Активное применение профилактических мер по борьбе с травлей учащихся. При обнаружении признаков соответствующей проблемы, не решать ее публично. Определить и провести индивидуальные беседы с жертвой и «агрессорами». С участием психолога помочь жертве в адаптации к коллективу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887B4C0-69BA-45FE-A3FC-3F9B14EE5A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41"/>
          <a:stretch/>
        </p:blipFill>
        <p:spPr>
          <a:xfrm>
            <a:off x="0" y="-12448"/>
            <a:ext cx="12192000" cy="102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5368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AA5302-7AFB-4C60-A203-2D81E0CB5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980728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 обнаружении у учащегося признаков готовности к «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скулшутингу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следует: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A119FA-7A55-4029-819E-33030D34E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2276872"/>
            <a:ext cx="10972800" cy="475252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/>
              <a:t>Информировать руководство образовательного учреждения и правоохранительные органы;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/>
              <a:t>В случае высокой готовности к совершению акции «</a:t>
            </a:r>
            <a:r>
              <a:rPr lang="ru-RU" dirty="0" err="1"/>
              <a:t>скулшутинга</a:t>
            </a:r>
            <a:r>
              <a:rPr lang="ru-RU" dirty="0"/>
              <a:t>» подростка исключить проведение с ним профилактических бесед администрацией школы и родителями, не допускать к учащемуся специалистов, не имеющих психологического образования и опыта/знаний в соответствующей сфере.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/>
              <a:t>Изолировать потенциального «</a:t>
            </a:r>
            <a:r>
              <a:rPr lang="ru-RU" dirty="0" err="1"/>
              <a:t>скулшутера</a:t>
            </a:r>
            <a:r>
              <a:rPr lang="ru-RU" dirty="0"/>
              <a:t>» от других учащихся, затем привлечь специалистов (психологов, сотрудников полиции, органов безопасности, медицинских работников).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F027444-536D-4EA6-ADCF-C6A1397C5F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41"/>
          <a:stretch/>
        </p:blipFill>
        <p:spPr>
          <a:xfrm>
            <a:off x="0" y="-12448"/>
            <a:ext cx="12192000" cy="102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1938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338"/>
            <a:ext cx="12235534" cy="6904338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58317" y="2239985"/>
            <a:ext cx="11518900" cy="233169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altLang="ru-RU" sz="5400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altLang="ru-RU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0" t="27061" r="44625" b="33918"/>
          <a:stretch/>
        </p:blipFill>
        <p:spPr>
          <a:xfrm>
            <a:off x="1037230" y="467642"/>
            <a:ext cx="2016631" cy="107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109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FB383E36-04F0-4199-A282-7C3811C60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882" y="861694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Подходы к пониманию детерминации агрессии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AF902B43-81B5-4125-8012-6C20E67273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Врожденный инстинкт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9240458A-52BE-4B17-BEDB-F3897FCB4A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Приобретенная форма поведения </a:t>
            </a:r>
          </a:p>
        </p:txBody>
      </p:sp>
      <p:pic>
        <p:nvPicPr>
          <p:cNvPr id="12" name="Picture 2" descr="http://a2.espncdn.com/photo/2009/0831/pg2_a_frued_400.jpg">
            <a:extLst>
              <a:ext uri="{FF2B5EF4-FFF2-40B4-BE49-F238E27FC236}">
                <a16:creationId xmlns:a16="http://schemas.microsoft.com/office/drawing/2014/main" id="{CE6685A7-F831-4444-9ECF-82EAFAF91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935" y="2286790"/>
            <a:ext cx="2208245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FADF10F-CE6D-4797-807F-3B6B9E543008}"/>
              </a:ext>
            </a:extLst>
          </p:cNvPr>
          <p:cNvSpPr/>
          <p:nvPr/>
        </p:nvSpPr>
        <p:spPr>
          <a:xfrm>
            <a:off x="2269549" y="5802997"/>
            <a:ext cx="2067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Зигмунд Фрейд</a:t>
            </a:r>
            <a:r>
              <a:rPr lang="ru-RU" dirty="0"/>
              <a:t> </a:t>
            </a:r>
          </a:p>
          <a:p>
            <a:pPr algn="ctr"/>
            <a:r>
              <a:rPr lang="en-US" dirty="0"/>
              <a:t>(1856 – 1939)</a:t>
            </a:r>
            <a:endParaRPr lang="ru-RU" dirty="0"/>
          </a:p>
        </p:txBody>
      </p:sp>
      <p:pic>
        <p:nvPicPr>
          <p:cNvPr id="14" name="Picture 2" descr="http://cmapspublic.ihmc.us/rid=1J7K5CWSK-2CSQGBC-1WSQ0/A.%20Bandura.jpg">
            <a:extLst>
              <a:ext uri="{FF2B5EF4-FFF2-40B4-BE49-F238E27FC236}">
                <a16:creationId xmlns:a16="http://schemas.microsoft.com/office/drawing/2014/main" id="{7F5ABDE9-061B-46BD-9B9E-A8D9C9112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48" y="2502814"/>
            <a:ext cx="2254619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6F30551-C155-4966-8F58-E03E9A0BCEE6}"/>
              </a:ext>
            </a:extLst>
          </p:cNvPr>
          <p:cNvSpPr/>
          <p:nvPr/>
        </p:nvSpPr>
        <p:spPr>
          <a:xfrm>
            <a:off x="6673454" y="5743174"/>
            <a:ext cx="19638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/>
              <a:t>Бандура Альберт </a:t>
            </a:r>
          </a:p>
          <a:p>
            <a:pPr algn="ctr"/>
            <a:r>
              <a:rPr lang="ru-RU" dirty="0"/>
              <a:t>(1925 – 2021)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B53C37-F515-4A63-879A-7CA73DC854DD}"/>
              </a:ext>
            </a:extLst>
          </p:cNvPr>
          <p:cNvSpPr txBox="1"/>
          <p:nvPr/>
        </p:nvSpPr>
        <p:spPr>
          <a:xfrm>
            <a:off x="9468023" y="5743174"/>
            <a:ext cx="20826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err="1"/>
              <a:t>Фи́лип</a:t>
            </a:r>
            <a:r>
              <a:rPr lang="ru-RU" b="1" dirty="0"/>
              <a:t> </a:t>
            </a:r>
            <a:r>
              <a:rPr lang="ru-RU" b="1" dirty="0" err="1"/>
              <a:t>Зимба́рдо</a:t>
            </a:r>
            <a:r>
              <a:rPr lang="ru-RU" b="1" dirty="0"/>
              <a:t> </a:t>
            </a:r>
            <a:r>
              <a:rPr lang="ru-RU" dirty="0"/>
              <a:t>(род. 1933)</a:t>
            </a:r>
          </a:p>
        </p:txBody>
      </p:sp>
      <p:pic>
        <p:nvPicPr>
          <p:cNvPr id="19" name="Рисунок 18" descr="Изображение выглядит как человек, мужчина, костюм&#10;&#10;Автоматически созданное описание">
            <a:extLst>
              <a:ext uri="{FF2B5EF4-FFF2-40B4-BE49-F238E27FC236}">
                <a16:creationId xmlns:a16="http://schemas.microsoft.com/office/drawing/2014/main" id="{AF714CBF-A4A0-43BE-9391-E83EA658B7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2" y="2485304"/>
            <a:ext cx="2490002" cy="311250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92D3EFC-815B-4D6E-8A47-96782488FC1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41"/>
          <a:stretch/>
        </p:blipFill>
        <p:spPr>
          <a:xfrm>
            <a:off x="0" y="-12448"/>
            <a:ext cx="12192000" cy="102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749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4228738-DDCC-4D58-BC07-D5C9B6D87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Эксперименты с куклой Бобо</a:t>
            </a:r>
            <a:endParaRPr lang="ru-RU" dirty="0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0685FEB8-AD20-41D5-A71D-D66B611DA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417638"/>
            <a:ext cx="6696744" cy="4993105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1200"/>
              </a:spcBef>
            </a:pPr>
            <a:r>
              <a:rPr lang="ru-RU" dirty="0"/>
              <a:t>у детей, смотревших фильм с </a:t>
            </a:r>
            <a:r>
              <a:rPr lang="ru-RU" b="1" dirty="0"/>
              <a:t>агрессивным</a:t>
            </a:r>
            <a:r>
              <a:rPr lang="ru-RU" dirty="0"/>
              <a:t> </a:t>
            </a:r>
            <a:r>
              <a:rPr lang="ru-RU" b="1" dirty="0"/>
              <a:t>образцом</a:t>
            </a:r>
            <a:r>
              <a:rPr lang="ru-RU" dirty="0"/>
              <a:t>, уровень продемонстрированного затем агрессивного поведения был выше и максимален в том случае, если они смотрели фильм с </a:t>
            </a:r>
            <a:r>
              <a:rPr lang="ru-RU" b="1" dirty="0"/>
              <a:t>вознаграждением</a:t>
            </a:r>
            <a:r>
              <a:rPr lang="ru-RU" dirty="0"/>
              <a:t> взрослой модели</a:t>
            </a:r>
          </a:p>
          <a:p>
            <a:pPr>
              <a:spcBef>
                <a:spcPts val="1200"/>
              </a:spcBef>
            </a:pPr>
            <a:r>
              <a:rPr lang="ru-RU" b="1" dirty="0"/>
              <a:t>Варьирование</a:t>
            </a:r>
            <a:r>
              <a:rPr lang="ru-RU" dirty="0"/>
              <a:t> </a:t>
            </a:r>
            <a:r>
              <a:rPr lang="ru-RU" b="1" dirty="0"/>
              <a:t>характеристик</a:t>
            </a:r>
            <a:r>
              <a:rPr lang="ru-RU" dirty="0"/>
              <a:t> </a:t>
            </a:r>
            <a:r>
              <a:rPr lang="ru-RU" b="1" dirty="0"/>
              <a:t>модели</a:t>
            </a:r>
            <a:r>
              <a:rPr lang="ru-RU" dirty="0"/>
              <a:t> (ее пола, возраста, этнической принадлежности, авторитетности, причастности к власти и деньгам и т.п.) позволило выявить ряд факторов, оказывающих влияние на поведенческие стратегии наблюдателей-испытуемых</a:t>
            </a:r>
          </a:p>
          <a:p>
            <a:pPr>
              <a:spcBef>
                <a:spcPts val="1200"/>
              </a:spcBef>
            </a:pPr>
            <a:r>
              <a:rPr lang="ru-RU" dirty="0"/>
              <a:t>с точки зрения Бандуры необходимо говорить о </a:t>
            </a:r>
            <a:r>
              <a:rPr lang="ru-RU" b="1" dirty="0"/>
              <a:t>взаимном детерминизме внешних и внутренних факторов поведения</a:t>
            </a:r>
            <a:endParaRPr lang="ru-RU" dirty="0"/>
          </a:p>
        </p:txBody>
      </p:sp>
      <p:pic>
        <p:nvPicPr>
          <p:cNvPr id="12" name="Рисунок 11" descr="Изображение выглядит как текст, другой, тот же, несколько&#10;&#10;Автоматически созданное описание">
            <a:extLst>
              <a:ext uri="{FF2B5EF4-FFF2-40B4-BE49-F238E27FC236}">
                <a16:creationId xmlns:a16="http://schemas.microsoft.com/office/drawing/2014/main" id="{E5B9A3D7-A340-45FF-A8F1-A313F5709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60" y="1427583"/>
            <a:ext cx="4256663" cy="4983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6394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7F8BB9-5BFE-4B93-8A62-F3F0EAEFF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Стэнфордский тюремный эксперимент</a:t>
            </a:r>
          </a:p>
        </p:txBody>
      </p:sp>
      <p:pic>
        <p:nvPicPr>
          <p:cNvPr id="5" name="Рисунок 4" descr="Изображение выглядит как текст, человек, внутренний, стоит&#10;&#10;Автоматически созданное описание">
            <a:extLst>
              <a:ext uri="{FF2B5EF4-FFF2-40B4-BE49-F238E27FC236}">
                <a16:creationId xmlns:a16="http://schemas.microsoft.com/office/drawing/2014/main" id="{A4350CC4-F5D4-4119-AFD1-73890E3051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28800"/>
            <a:ext cx="6096000" cy="4572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F7EEF2C-7BBF-4962-B2A8-E3FB16CD8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176" y="1656589"/>
            <a:ext cx="3668551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846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911424" y="1448369"/>
            <a:ext cx="10657184" cy="2160240"/>
          </a:xfrm>
        </p:spPr>
        <p:txBody>
          <a:bodyPr>
            <a:normAutofit fontScale="90000"/>
          </a:bodyPr>
          <a:lstStyle/>
          <a:p>
            <a:r>
              <a:rPr lang="ru-RU" dirty="0"/>
              <a:t>Современная психология признает, что агрессивность является естественной особенностью человека, но особенности ее проявления связаны с воспитанием </a:t>
            </a:r>
          </a:p>
        </p:txBody>
      </p:sp>
      <p:sp>
        <p:nvSpPr>
          <p:cNvPr id="2" name="Стрелка: влево-вправо 1">
            <a:extLst>
              <a:ext uri="{FF2B5EF4-FFF2-40B4-BE49-F238E27FC236}">
                <a16:creationId xmlns:a16="http://schemas.microsoft.com/office/drawing/2014/main" id="{DCB2C7AC-30A7-4FF9-85DB-21CD7FEF5BC2}"/>
              </a:ext>
            </a:extLst>
          </p:cNvPr>
          <p:cNvSpPr/>
          <p:nvPr/>
        </p:nvSpPr>
        <p:spPr>
          <a:xfrm>
            <a:off x="911424" y="4617543"/>
            <a:ext cx="10225136" cy="79208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Текст 7">
            <a:extLst>
              <a:ext uri="{FF2B5EF4-FFF2-40B4-BE49-F238E27FC236}">
                <a16:creationId xmlns:a16="http://schemas.microsoft.com/office/drawing/2014/main" id="{F61AB204-08CF-4BE9-A917-5CCC55A60D88}"/>
              </a:ext>
            </a:extLst>
          </p:cNvPr>
          <p:cNvSpPr txBox="1">
            <a:spLocks/>
          </p:cNvSpPr>
          <p:nvPr/>
        </p:nvSpPr>
        <p:spPr>
          <a:xfrm>
            <a:off x="1118233" y="5773415"/>
            <a:ext cx="2074549" cy="639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tx1"/>
                </a:solidFill>
              </a:rPr>
              <a:t>Врожденный </a:t>
            </a:r>
          </a:p>
          <a:p>
            <a:r>
              <a:rPr lang="ru-RU" dirty="0">
                <a:solidFill>
                  <a:schemeClr val="tx1"/>
                </a:solidFill>
              </a:rPr>
              <a:t>инстинкт</a:t>
            </a:r>
          </a:p>
        </p:txBody>
      </p:sp>
      <p:sp>
        <p:nvSpPr>
          <p:cNvPr id="7" name="Текст 9">
            <a:extLst>
              <a:ext uri="{FF2B5EF4-FFF2-40B4-BE49-F238E27FC236}">
                <a16:creationId xmlns:a16="http://schemas.microsoft.com/office/drawing/2014/main" id="{E3B1E2CE-4673-4171-8E48-8178496CC4DB}"/>
              </a:ext>
            </a:extLst>
          </p:cNvPr>
          <p:cNvSpPr txBox="1">
            <a:spLocks/>
          </p:cNvSpPr>
          <p:nvPr/>
        </p:nvSpPr>
        <p:spPr>
          <a:xfrm>
            <a:off x="8328248" y="5773415"/>
            <a:ext cx="3024336" cy="639762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/>
              <a:t>Приобретенная </a:t>
            </a:r>
          </a:p>
          <a:p>
            <a:pPr marL="0" indent="0" algn="ctr">
              <a:buNone/>
            </a:pPr>
            <a:r>
              <a:rPr lang="ru-RU" dirty="0"/>
              <a:t>форма поведения 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858FD12F-71BC-43A9-8D86-9F48113C5A9D}"/>
              </a:ext>
            </a:extLst>
          </p:cNvPr>
          <p:cNvSpPr/>
          <p:nvPr/>
        </p:nvSpPr>
        <p:spPr>
          <a:xfrm>
            <a:off x="6888088" y="4365104"/>
            <a:ext cx="1296144" cy="129614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DE5B2FE-F2B3-4B34-9DA5-3EC7D34DD0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41"/>
          <a:stretch/>
        </p:blipFill>
        <p:spPr>
          <a:xfrm>
            <a:off x="0" y="-12448"/>
            <a:ext cx="12192000" cy="102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943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623392" y="116632"/>
          <a:ext cx="6264696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Агрессия у ребенка: как справляемся мы | Материнство ...">
            <a:extLst>
              <a:ext uri="{FF2B5EF4-FFF2-40B4-BE49-F238E27FC236}">
                <a16:creationId xmlns:a16="http://schemas.microsoft.com/office/drawing/2014/main" id="{7172EBB4-0C03-4399-BE92-EAE00A8D4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332656"/>
            <a:ext cx="2104045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55A9E40-C4DF-4204-AB80-B71C948C40C0}"/>
              </a:ext>
            </a:extLst>
          </p:cNvPr>
          <p:cNvSpPr/>
          <p:nvPr/>
        </p:nvSpPr>
        <p:spPr>
          <a:xfrm>
            <a:off x="7149106" y="3645024"/>
            <a:ext cx="48965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или враждебность — </a:t>
            </a:r>
            <a:r>
              <a:rPr lang="ru-RU" sz="2400" dirty="0"/>
              <a:t>устойчивая характеристика субъекта, отражающая его </a:t>
            </a:r>
            <a:r>
              <a:rPr lang="ru-RU" sz="2400" b="1" u="sng" dirty="0"/>
              <a:t>предрасположенность</a:t>
            </a:r>
            <a:r>
              <a:rPr lang="ru-RU" sz="2400" dirty="0"/>
              <a:t> к поведению, целью которого является причинение вреда окружающему, либо подобное аффективное состояние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984B42F-F447-4A84-9C32-D9A6BB02E1ED}"/>
              </a:ext>
            </a:extLst>
          </p:cNvPr>
          <p:cNvSpPr/>
          <p:nvPr/>
        </p:nvSpPr>
        <p:spPr>
          <a:xfrm>
            <a:off x="7149106" y="116632"/>
            <a:ext cx="48965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/>
              <a:t>мотивированное</a:t>
            </a:r>
            <a:r>
              <a:rPr lang="ru-RU" sz="2400" dirty="0"/>
              <a:t> деструктивное поведение, </a:t>
            </a:r>
            <a:r>
              <a:rPr lang="ru-RU" sz="2400" b="1" u="sng" dirty="0"/>
              <a:t>противоречащее нормам</a:t>
            </a:r>
            <a:r>
              <a:rPr lang="ru-RU" sz="2400" dirty="0"/>
              <a:t> сосуществования людей, наносящее </a:t>
            </a:r>
            <a:r>
              <a:rPr lang="ru-RU" sz="2400" b="1" u="sng" dirty="0"/>
              <a:t>вред</a:t>
            </a:r>
            <a:r>
              <a:rPr lang="ru-RU" sz="2400" dirty="0"/>
              <a:t> объектам нападения, приносящее физический, моральный ущерб людям или вызывающее у них психологический дискомфорт</a:t>
            </a:r>
          </a:p>
        </p:txBody>
      </p:sp>
    </p:spTree>
    <p:extLst>
      <p:ext uri="{BB962C8B-B14F-4D97-AF65-F5344CB8AC3E}">
        <p14:creationId xmlns:p14="http://schemas.microsoft.com/office/powerpoint/2010/main" val="14154643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1654</Words>
  <Application>Microsoft Office PowerPoint</Application>
  <PresentationFormat>Широкоэкранный</PresentationFormat>
  <Paragraphs>214</Paragraphs>
  <Slides>48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2" baseType="lpstr">
      <vt:lpstr>Arial</vt:lpstr>
      <vt:lpstr>Calibri</vt:lpstr>
      <vt:lpstr>Times New Roman</vt:lpstr>
      <vt:lpstr>Тема Office</vt:lpstr>
      <vt:lpstr>Презентация PowerPoint</vt:lpstr>
      <vt:lpstr>План</vt:lpstr>
      <vt:lpstr>1. Особенности криминальной субкультуры колумбайн (скулшутинг)</vt:lpstr>
      <vt:lpstr>Агрессия </vt:lpstr>
      <vt:lpstr>Подходы к пониманию детерминации агрессии</vt:lpstr>
      <vt:lpstr>Эксперименты с куклой Бобо</vt:lpstr>
      <vt:lpstr>Стэнфордский тюремный эксперимент</vt:lpstr>
      <vt:lpstr>Современная психология признает, что агрессивность является естественной особенностью человека, но особенности ее проявления связаны с воспитанием </vt:lpstr>
      <vt:lpstr>Презентация PowerPoint</vt:lpstr>
      <vt:lpstr>Презентация PowerPoint</vt:lpstr>
      <vt:lpstr>Механизм образования агрессии по Е.П. Ильину </vt:lpstr>
      <vt:lpstr>0 стадия (неосознаваемая) </vt:lpstr>
      <vt:lpstr>1 стадия (Осознание – Абстрактная цель)</vt:lpstr>
      <vt:lpstr>2 стадия (Принятие решения)</vt:lpstr>
      <vt:lpstr>3 стадия (Действие)</vt:lpstr>
      <vt:lpstr>Механизм образования агрессии </vt:lpstr>
      <vt:lpstr>Механизм образования агрессии </vt:lpstr>
      <vt:lpstr>Механизм образования агрессии </vt:lpstr>
      <vt:lpstr>Типы агрессоров на основе актуальной потребности </vt:lpstr>
      <vt:lpstr>«Скулшутинг» </vt:lpstr>
      <vt:lpstr>Презентация PowerPoint</vt:lpstr>
      <vt:lpstr>Жизненные обстоятельства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2. Признаки вовлеченности подростка в криминальную субкультуру колумбайн (скулшутинг)</vt:lpstr>
      <vt:lpstr>Факторы, способствующие вовлечению</vt:lpstr>
      <vt:lpstr>Признаки приверженца «скулшутинга»</vt:lpstr>
      <vt:lpstr>Внешние признаки </vt:lpstr>
      <vt:lpstr>Презентация PowerPoint</vt:lpstr>
      <vt:lpstr>Формальные признаки </vt:lpstr>
      <vt:lpstr>Кто стреляет? </vt:lpstr>
      <vt:lpstr>Мотивы </vt:lpstr>
      <vt:lpstr>Презентация PowerPoint</vt:lpstr>
      <vt:lpstr>Проблемы блокировки групп асоциальной направленности </vt:lpstr>
      <vt:lpstr>3. Примерные рекомендации по неотложным действиям при выявлении проявлений криминальной субкультуры колумбайн (скулшутинг)</vt:lpstr>
      <vt:lpstr>Возможные преступления </vt:lpstr>
      <vt:lpstr>Рекомендуемые мероприятия </vt:lpstr>
      <vt:lpstr>При обнаружении у учащегося признаков готовности к «скулшутингу» следует: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и коррекция деструктивного (агрессивного) поведения детей 1-3года </dc:title>
  <dc:creator>Home</dc:creator>
  <cp:lastModifiedBy>Муслумов Рустам Рафикович</cp:lastModifiedBy>
  <cp:revision>128</cp:revision>
  <dcterms:created xsi:type="dcterms:W3CDTF">2018-04-24T16:28:58Z</dcterms:created>
  <dcterms:modified xsi:type="dcterms:W3CDTF">2022-10-22T08:49:11Z</dcterms:modified>
</cp:coreProperties>
</file>