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F965C-F66B-4437-A5D3-C39DB1DFB43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4CEB-C7F0-4832-AEB0-6AFFC03D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Олег\Desktop\ВУЗы\2020-2021\картинкиВУЗы\7964777182.jpg"/>
          <p:cNvPicPr>
            <a:picLocks noChangeAspect="1" noChangeArrowheads="1"/>
          </p:cNvPicPr>
          <p:nvPr/>
        </p:nvPicPr>
        <p:blipFill>
          <a:blip r:embed="rId2"/>
          <a:srcRect l="15625" b="7812"/>
          <a:stretch>
            <a:fillRect/>
          </a:stretch>
        </p:blipFill>
        <p:spPr bwMode="auto">
          <a:xfrm>
            <a:off x="0" y="1500166"/>
            <a:ext cx="6858000" cy="4995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54" y="2428860"/>
            <a:ext cx="4643446" cy="1150403"/>
          </a:xfrm>
          <a:effectLst>
            <a:outerShdw blurRad="50800" dist="63500" dir="5400000" algn="t" rotWithShape="0">
              <a:schemeClr val="tx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255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Мечтаешь стать офицером</a:t>
            </a:r>
            <a:br>
              <a:rPr lang="ru-RU" sz="255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55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поступай в ведомственный </a:t>
            </a:r>
            <a:br>
              <a:rPr lang="ru-RU" sz="255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55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институт ФСИН России</a:t>
            </a:r>
            <a:endParaRPr lang="ru-RU" sz="255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32" name="Picture 8" descr="C:\Users\Олег\Desktop\ВУЗы\2020-2021\картинкиВУЗы\31365_photo_2019-03-21_13-15-18.jpg"/>
          <p:cNvPicPr>
            <a:picLocks noChangeAspect="1" noChangeArrowheads="1"/>
          </p:cNvPicPr>
          <p:nvPr/>
        </p:nvPicPr>
        <p:blipFill>
          <a:blip r:embed="rId3"/>
          <a:srcRect l="22136" t="3508" r="5418"/>
          <a:stretch>
            <a:fillRect/>
          </a:stretch>
        </p:blipFill>
        <p:spPr bwMode="auto">
          <a:xfrm>
            <a:off x="4857760" y="6475228"/>
            <a:ext cx="2000240" cy="2668772"/>
          </a:xfrm>
          <a:prstGeom prst="rect">
            <a:avLst/>
          </a:prstGeom>
          <a:noFill/>
        </p:spPr>
      </p:pic>
      <p:pic>
        <p:nvPicPr>
          <p:cNvPr id="1033" name="Picture 9" descr="C:\Users\Олег\Desktop\ВУЗы\2020-2021\картинкиВУЗы\img_6632_2000_0.jpg"/>
          <p:cNvPicPr>
            <a:picLocks noChangeAspect="1" noChangeArrowheads="1"/>
          </p:cNvPicPr>
          <p:nvPr/>
        </p:nvPicPr>
        <p:blipFill>
          <a:blip r:embed="rId4"/>
          <a:srcRect l="10625" t="14375" r="6406" b="20000"/>
          <a:stretch>
            <a:fillRect/>
          </a:stretch>
        </p:blipFill>
        <p:spPr bwMode="auto">
          <a:xfrm>
            <a:off x="0" y="0"/>
            <a:ext cx="3371818" cy="2000232"/>
          </a:xfrm>
          <a:prstGeom prst="rect">
            <a:avLst/>
          </a:prstGeom>
          <a:noFill/>
        </p:spPr>
      </p:pic>
      <p:pic>
        <p:nvPicPr>
          <p:cNvPr id="1034" name="Picture 10" descr="C:\Users\Олег\Desktop\ВУЗы\2020-2021\картинкиВУЗы\0GnMl1538067426.jpg"/>
          <p:cNvPicPr>
            <a:picLocks noChangeAspect="1" noChangeArrowheads="1"/>
          </p:cNvPicPr>
          <p:nvPr/>
        </p:nvPicPr>
        <p:blipFill>
          <a:blip r:embed="rId5"/>
          <a:srcRect l="19356" t="2632" r="31371"/>
          <a:stretch>
            <a:fillRect/>
          </a:stretch>
        </p:blipFill>
        <p:spPr bwMode="auto">
          <a:xfrm>
            <a:off x="0" y="6500826"/>
            <a:ext cx="2000264" cy="2643174"/>
          </a:xfrm>
          <a:prstGeom prst="rect">
            <a:avLst/>
          </a:prstGeom>
          <a:noFill/>
        </p:spPr>
      </p:pic>
      <p:pic>
        <p:nvPicPr>
          <p:cNvPr id="1035" name="Picture 11" descr="C:\Users\Олег\Desktop\ВУЗы\2020-2021\картинкиВУЗы\original.jpg"/>
          <p:cNvPicPr>
            <a:picLocks noChangeAspect="1" noChangeArrowheads="1"/>
          </p:cNvPicPr>
          <p:nvPr/>
        </p:nvPicPr>
        <p:blipFill>
          <a:blip r:embed="rId6" cstate="print"/>
          <a:srcRect t="8069" b="7228"/>
          <a:stretch>
            <a:fillRect/>
          </a:stretch>
        </p:blipFill>
        <p:spPr bwMode="auto">
          <a:xfrm>
            <a:off x="3357562" y="-1"/>
            <a:ext cx="3500438" cy="19638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000240" y="6500826"/>
            <a:ext cx="2857520" cy="264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По всем интересующим вопросам обращаться в отдел кадров 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ФКУ УК ГУФСИН России 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по Свердловской области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Адрес: г. Первоуральск ул. Горького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Тел. (3439)62-89-20</a:t>
            </a:r>
          </a:p>
          <a:p>
            <a:pPr algn="ctr"/>
            <a:endParaRPr lang="ru-RU" sz="7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Контактное лицо: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капитан внутренней службы </a:t>
            </a:r>
          </a:p>
          <a:p>
            <a:pPr algn="ctr"/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Котков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Владимир Вячеславович, старший инструктор группы боевой и специальной подготовки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Тел. 8-919-377-59-19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Эмблема Федеральной службы исполнения наказа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142844"/>
            <a:ext cx="1428760" cy="15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43042"/>
            <a:ext cx="6858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осуществляет набор кандидатов для поступления </a:t>
            </a:r>
          </a:p>
          <a:p>
            <a:r>
              <a:rPr lang="ru-RU" sz="195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          на очное отделение</a:t>
            </a:r>
          </a:p>
        </p:txBody>
      </p:sp>
      <p:pic>
        <p:nvPicPr>
          <p:cNvPr id="2050" name="Picture 2" descr="C:\Users\Олег\Desktop\ВУЗы\2020-2021\картинкиВУЗы\9c56b1097c75845df19708dbd8691d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2" y="2071671"/>
            <a:ext cx="2943220" cy="18573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43248" y="4000496"/>
            <a:ext cx="3714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Владимирский юридический институт ФСИН России;</a:t>
            </a:r>
          </a:p>
          <a:p>
            <a:pPr algn="ctr">
              <a:buFontTx/>
              <a:buChar char="-"/>
            </a:pPr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Вологодский институт права и экономики ФСИН России;</a:t>
            </a:r>
          </a:p>
          <a:p>
            <a:pPr algn="ctr">
              <a:buFontTx/>
              <a:buChar char="-"/>
            </a:pPr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Воронежский институт ФСИН России;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14546"/>
            <a:ext cx="3714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в ведомственные институты </a:t>
            </a:r>
          </a:p>
          <a:p>
            <a:pPr algn="ctr"/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ФСИН России:</a:t>
            </a:r>
          </a:p>
          <a:p>
            <a:pPr algn="ctr">
              <a:buFontTx/>
              <a:buChar char="-"/>
            </a:pPr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Академия права и управления Федеральной службы исполнения наказаний;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86446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 Кузбасский институт ФСИН России;</a:t>
            </a:r>
          </a:p>
          <a:p>
            <a:pPr algn="ctr">
              <a:buFontTx/>
              <a:buChar char="-"/>
            </a:pPr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 Пермский институт </a:t>
            </a:r>
          </a:p>
          <a:p>
            <a:pPr algn="ctr"/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ФСИН России;</a:t>
            </a:r>
          </a:p>
          <a:p>
            <a:pPr algn="ctr"/>
            <a:r>
              <a:rPr lang="ru-RU" sz="1950" b="1" i="1" dirty="0" smtClean="0">
                <a:latin typeface="Times New Roman" pitchFamily="18" charset="0"/>
                <a:cs typeface="Times New Roman" pitchFamily="18" charset="0"/>
              </a:rPr>
              <a:t>-  Самарский юридический институт ФСИН России.</a:t>
            </a:r>
            <a:endParaRPr lang="ru-RU" sz="195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Олег\Desktop\ВУЗы\2020-2021\картинкиВУЗы\DSC_1624.jpg"/>
          <p:cNvPicPr>
            <a:picLocks noChangeAspect="1" noChangeArrowheads="1"/>
          </p:cNvPicPr>
          <p:nvPr/>
        </p:nvPicPr>
        <p:blipFill>
          <a:blip r:embed="rId4" cstate="print"/>
          <a:srcRect t="8877" r="10937"/>
          <a:stretch>
            <a:fillRect/>
          </a:stretch>
        </p:blipFill>
        <p:spPr bwMode="auto">
          <a:xfrm>
            <a:off x="214290" y="4000496"/>
            <a:ext cx="2928958" cy="1714512"/>
          </a:xfrm>
          <a:prstGeom prst="rect">
            <a:avLst/>
          </a:prstGeom>
          <a:noFill/>
        </p:spPr>
      </p:pic>
      <p:pic>
        <p:nvPicPr>
          <p:cNvPr id="2052" name="Picture 4" descr="C:\Users\Олег\Desktop\ВУЗы\2020-2021\картинкиВУЗы\vuifasad.jpg"/>
          <p:cNvPicPr>
            <a:picLocks noChangeAspect="1" noChangeArrowheads="1"/>
          </p:cNvPicPr>
          <p:nvPr/>
        </p:nvPicPr>
        <p:blipFill>
          <a:blip r:embed="rId5" cstate="print"/>
          <a:srcRect l="17041" t="3125" r="7519" b="3125"/>
          <a:stretch>
            <a:fillRect/>
          </a:stretch>
        </p:blipFill>
        <p:spPr bwMode="auto">
          <a:xfrm>
            <a:off x="3714752" y="6000760"/>
            <a:ext cx="2928958" cy="164307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7743617"/>
            <a:ext cx="6858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 всем интересующим вопросам обращаться в отдел кадров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ФКУ УК ГУФСИН России по Свердловской области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Адрес: г. Первоуральск ул. Горького Тел. (3439)62-89-20</a:t>
            </a:r>
          </a:p>
          <a:p>
            <a:pPr algn="ctr"/>
            <a:endParaRPr lang="ru-RU" sz="1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Контактное лицо: капитан внутренней службы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Котков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Владимир Вячеславович,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старший инструктор группы боевой и специальной подготовки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Тел. 8-919-377-59-19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12" y="0"/>
            <a:ext cx="5286388" cy="1708160"/>
          </a:xfrm>
          <a:prstGeom prst="rect">
            <a:avLst/>
          </a:prstGeo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Федеральное казенное учреждение </a:t>
            </a:r>
          </a:p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«Управление по конвоированию </a:t>
            </a:r>
          </a:p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Главного управления Федеральной службы исполнения наказаний </a:t>
            </a:r>
          </a:p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по Свердловской области»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12" y="285720"/>
            <a:ext cx="5286388" cy="121438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Высшее образование ФСИН России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85984"/>
            <a:ext cx="6858000" cy="3643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 по очной форме, являются сотрудниками уголовно-исполнительной системы, им присваивается специальное звание «рядовой внутренней службы». 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 обеспечиваются денежным, вещевым и другими видами довольствия. Проживают курсанты в общежитии.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занятия проводятся в соответствии с расписанием учебных занятий, 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современных аудиториях. С учетом специфики подготовки специалистов 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уголовно-исполнительной системы значительная часть практических занятий 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проводится на полигонах, специализированных городках и спортивных площадках.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институтах действуют спортивные секции, для развития эстетических 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 курсантов организована работа кружков самодеятельности: 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вокально-инструментальные группы, театральные кружки, 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танцевальные шоу-группы, вокальные студии.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завершении обучения всем, успешно выдержавшим выпускные квалификационные испытания, выдается диплом государственного образца о высшем профессиональном образовании, присваивается звание «лейтенант внутренней службы».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окончания учебного заведения всем выпускникам гарантируется трудоустройство 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ГУФСИН России по Свердловской области</a:t>
            </a:r>
          </a:p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Эмблема Федеральной службы исполнения наказа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214282"/>
            <a:ext cx="1357297" cy="143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643042"/>
            <a:ext cx="6858000" cy="5232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ЧЕСТЬ, СИЛА, ЗНАНИЯ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43380" y="6286512"/>
            <a:ext cx="271462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По всем интересующим вопросам обращаться в отдел кадров 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ФКУ УК ГУФСИН России 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по Свердловской области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Адрес: г. Первоуральск ул. Горького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Тел. (3439)62-89-20</a:t>
            </a:r>
          </a:p>
          <a:p>
            <a:pPr algn="ctr"/>
            <a:endParaRPr lang="ru-RU" sz="7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Контактное лицо: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капитан внутренней службы </a:t>
            </a:r>
          </a:p>
          <a:p>
            <a:pPr algn="ctr"/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Котков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 Владимир Вячеславович, старший инструктор группы боевой и специальной подготовки</a:t>
            </a:r>
          </a:p>
          <a:p>
            <a:pPr algn="ctr"/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Тел. 8-919-377-59-19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52" y="6000760"/>
            <a:ext cx="40195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370</Words>
  <Application>Microsoft Office PowerPoint</Application>
  <PresentationFormat>Экран (4:3)</PresentationFormat>
  <Paragraphs>59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Мечтаешь стать офицером поступай в ведомственный  институт ФСИН России</vt:lpstr>
      <vt:lpstr>Слайд 2</vt:lpstr>
      <vt:lpstr>Высшее образование ФСИН России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Мечтаешь стать офицером поступай в ведомственный  институт ФСИН России</dc:title>
  <dc:creator>Олег</dc:creator>
  <cp:lastModifiedBy>Олег</cp:lastModifiedBy>
  <cp:revision>20</cp:revision>
  <dcterms:created xsi:type="dcterms:W3CDTF">2020-12-01T10:31:19Z</dcterms:created>
  <dcterms:modified xsi:type="dcterms:W3CDTF">2020-12-01T13:32:48Z</dcterms:modified>
</cp:coreProperties>
</file>